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017091-15D6-4F24-8930-49D1383C0781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561069-E371-411E-A4A0-15C03D2FE22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Встречайте одну из самых ярких новинок этой весны! </a:t>
            </a:r>
            <a:b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</a:t>
            </a:r>
            <a:r>
              <a:rPr lang="ru-RU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Мумиешка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 – новый продукт для ваших малышей, созданный самой природой! </a:t>
            </a:r>
            <a:b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61069-E371-411E-A4A0-15C03D2FE223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Драже «</a:t>
            </a:r>
            <a:r>
              <a:rPr lang="ru-RU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Мумиешка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 разработано специально для детей оно: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стимулирует иммунитет;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нормализует процессы пищеварения и мочевыделения;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снижает </a:t>
            </a:r>
            <a:r>
              <a:rPr lang="ru-RU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аллергенный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фон;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способствует здоровому росту ребенка;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61069-E371-411E-A4A0-15C03D2FE223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Полезные свойства «</a:t>
            </a:r>
            <a:r>
              <a:rPr lang="ru-RU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Мумиешки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 определяются широчайшим профилактическим спектром природного алтайского мумие и витамина С.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Драже «</a:t>
            </a:r>
            <a:r>
              <a:rPr lang="ru-RU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Мумиешка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 разработано специально для детей оно: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стимулирует иммунитет;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способствует здоровому росту ребенка;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снижает </a:t>
            </a:r>
            <a:r>
              <a:rPr lang="ru-RU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аллергенный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фон;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нормализует процессы пищеварения и мочевыделения.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61069-E371-411E-A4A0-15C03D2FE223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МУМИЕШКА это:</a:t>
            </a:r>
            <a:b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Полезно! – содержит очищенное алтайское мумие и витамин С</a:t>
            </a:r>
            <a:b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Вкусно! – гранулы в виде сладких драже с шоколадным вкусом</a:t>
            </a:r>
            <a:b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Весело! – упаковка в виде сказочного медвежонка превращает прием драже в настоящую игру, которая так нравится детям.</a:t>
            </a:r>
            <a:b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61069-E371-411E-A4A0-15C03D2FE223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трудах древних ученых-медиков мумие описывается как вытекающая из трещин гор, густая, черная прозрачная масса, стекающая на дно пещеры. Очищенное от примесей мумиё - однородная масса тёмно-коричневого цвета, с горьковатым вкусом, спрятанным в горных глубинах. По современным данным оно образуется из паров, которые поднимаются из недр земли и застывают под действием низкой температуры окружающего воздуха.</a:t>
            </a:r>
            <a:b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Мумиё - слово греческого происхождения, оно означает «сохраняющее тело».</a:t>
            </a:r>
            <a:b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Как его только не называли в литературе - "горный бальзам", «каменное масло», «сок скал», «кровь горы», «горная смола» и др.), </a:t>
            </a:r>
            <a:b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61069-E371-411E-A4A0-15C03D2FE223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Мумие это сложное по химической природе образование. </a:t>
            </a:r>
            <a:b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Оно содержит более 50 полезных химических элементов и веществ.</a:t>
            </a:r>
            <a:b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Конечно современному человеку грех жаловаться на недостаток лекарств, но мумие и сегодня твори чудеса, заставляет медицину почтительно склонить голову перед мудростью природы.</a:t>
            </a:r>
            <a:b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Мумие не имеет аналогов среди природных лекарственных средств и используется в тех случаях, когда другие средства, оказываются бессильными.</a:t>
            </a:r>
            <a:b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61069-E371-411E-A4A0-15C03D2FE223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Очень часто под видом мумие продают густые растительные экстракты, их смеси с пчелиным воском. Это так называемые «мумие подобные продукты» или порошковые аналоги, которые получены нагреванием до высоких температур. А при нагревании происходит разрушение белков и других важнейших компонентов мумие – аминокислот, гуминовых кислот. Так, мумие теряет большинство своих самых полезных свойств.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Кроме того, порошок из чистого мумие очень плохо </a:t>
            </a:r>
            <a:r>
              <a:rPr lang="ru-RU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таблетируется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и производителям приходится использовать различные добавки. Мумие с добавками становится нерастворимым, и эффективность его снижается.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Фасовать мумие – непростая работа, т.к. при малейших изменениях температур и влажности оно может «потечь» или «окаменеть».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61069-E371-411E-A4A0-15C03D2FE223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Но мы не побоялись трудностей и пошли довольно необычным для современного производителя путем. Мы решили производить мумие в том виде, в каком оно существует в природе, и в сотрудничестве с нашими партнерами разработали способ его изготовления без внесения добавок.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 сегодня мы единственный в России, кто производит продукты из очищенного мумие с сохранением всех его профилактических свойств, без внесения добавок, в том виде, в каком оно существует в природе.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Это подтверждено экологическими сертификатами и сертификатами соответствия.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61069-E371-411E-A4A0-15C03D2FE223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Вам уже знакомы продукты серии «Вита-мама»</a:t>
            </a:r>
            <a:b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61069-E371-411E-A4A0-15C03D2FE223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DBF75-9856-4DEB-8D75-1FD7010FF07A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41F5F-38E3-4D9D-ABD7-C13D08A280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DBF75-9856-4DEB-8D75-1FD7010FF07A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41F5F-38E3-4D9D-ABD7-C13D08A280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DBF75-9856-4DEB-8D75-1FD7010FF07A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41F5F-38E3-4D9D-ABD7-C13D08A280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DBF75-9856-4DEB-8D75-1FD7010FF07A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41F5F-38E3-4D9D-ABD7-C13D08A280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DBF75-9856-4DEB-8D75-1FD7010FF07A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41F5F-38E3-4D9D-ABD7-C13D08A280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DBF75-9856-4DEB-8D75-1FD7010FF07A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41F5F-38E3-4D9D-ABD7-C13D08A280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DBF75-9856-4DEB-8D75-1FD7010FF07A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41F5F-38E3-4D9D-ABD7-C13D08A280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DBF75-9856-4DEB-8D75-1FD7010FF07A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41F5F-38E3-4D9D-ABD7-C13D08A280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DBF75-9856-4DEB-8D75-1FD7010FF07A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41F5F-38E3-4D9D-ABD7-C13D08A280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DBF75-9856-4DEB-8D75-1FD7010FF07A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41F5F-38E3-4D9D-ABD7-C13D08A280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DBF75-9856-4DEB-8D75-1FD7010FF07A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41F5F-38E3-4D9D-ABD7-C13D08A280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DBF75-9856-4DEB-8D75-1FD7010FF07A}" type="datetimeFigureOut">
              <a:rPr lang="ru-RU" smtClean="0"/>
              <a:t>10.04.2012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41F5F-38E3-4D9D-ABD7-C13D08A2803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32c8_399f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2d2_4828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2de_1a97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2ca_84f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2cc_28c7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2ce_dc18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2dc_d1c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2da_e43a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2d8_b887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2d6_6dcf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2d4_1e88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232</Words>
  <Application>Microsoft Office PowerPoint</Application>
  <PresentationFormat>Экран (4:3)</PresentationFormat>
  <Paragraphs>23</Paragraphs>
  <Slides>11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Кулагина</dc:creator>
  <cp:lastModifiedBy>Кулагина</cp:lastModifiedBy>
  <cp:revision>3</cp:revision>
  <dcterms:created xsi:type="dcterms:W3CDTF">2012-04-10T03:56:13Z</dcterms:created>
  <dcterms:modified xsi:type="dcterms:W3CDTF">2012-04-10T04:21:33Z</dcterms:modified>
</cp:coreProperties>
</file>