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87" autoAdjust="0"/>
    <p:restoredTop sz="94660"/>
  </p:normalViewPr>
  <p:slideViewPr>
    <p:cSldViewPr>
      <p:cViewPr>
        <p:scale>
          <a:sx n="66" d="100"/>
          <a:sy n="66" d="100"/>
        </p:scale>
        <p:origin x="-2748" y="-11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8880" y="-1107504"/>
            <a:ext cx="16002000" cy="1000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9571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27841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2019-04-21T12:02:19Z</dcterms:created>
  <dcterms:modified xsi:type="dcterms:W3CDTF">2019-11-14T14:49:58Z</dcterms:modified>
</cp:coreProperties>
</file>