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90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20886-9A41-4607-A7F6-28DBD71C68BE}" type="datetimeFigureOut">
              <a:rPr lang="ru-RU" smtClean="0"/>
              <a:t>24.02.2019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3C65-130D-4285-9FC7-907CC101E7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553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20886-9A41-4607-A7F6-28DBD71C68BE}" type="datetimeFigureOut">
              <a:rPr lang="ru-RU" smtClean="0"/>
              <a:t>24.02.2019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3C65-130D-4285-9FC7-907CC101E7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099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20886-9A41-4607-A7F6-28DBD71C68BE}" type="datetimeFigureOut">
              <a:rPr lang="ru-RU" smtClean="0"/>
              <a:t>24.02.2019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3C65-130D-4285-9FC7-907CC101E7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931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20886-9A41-4607-A7F6-28DBD71C68BE}" type="datetimeFigureOut">
              <a:rPr lang="ru-RU" smtClean="0"/>
              <a:t>24.02.2019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3C65-130D-4285-9FC7-907CC101E7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436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20886-9A41-4607-A7F6-28DBD71C68BE}" type="datetimeFigureOut">
              <a:rPr lang="ru-RU" smtClean="0"/>
              <a:t>24.02.2019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3C65-130D-4285-9FC7-907CC101E7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424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20886-9A41-4607-A7F6-28DBD71C68BE}" type="datetimeFigureOut">
              <a:rPr lang="ru-RU" smtClean="0"/>
              <a:t>24.02.2019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3C65-130D-4285-9FC7-907CC101E7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529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20886-9A41-4607-A7F6-28DBD71C68BE}" type="datetimeFigureOut">
              <a:rPr lang="ru-RU" smtClean="0"/>
              <a:t>24.02.2019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3C65-130D-4285-9FC7-907CC101E7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2710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20886-9A41-4607-A7F6-28DBD71C68BE}" type="datetimeFigureOut">
              <a:rPr lang="ru-RU" smtClean="0"/>
              <a:t>24.02.2019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3C65-130D-4285-9FC7-907CC101E7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0834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20886-9A41-4607-A7F6-28DBD71C68BE}" type="datetimeFigureOut">
              <a:rPr lang="ru-RU" smtClean="0"/>
              <a:t>24.02.2019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3C65-130D-4285-9FC7-907CC101E7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151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20886-9A41-4607-A7F6-28DBD71C68BE}" type="datetimeFigureOut">
              <a:rPr lang="ru-RU" smtClean="0"/>
              <a:t>24.02.2019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3C65-130D-4285-9FC7-907CC101E7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944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20886-9A41-4607-A7F6-28DBD71C68BE}" type="datetimeFigureOut">
              <a:rPr lang="ru-RU" smtClean="0"/>
              <a:t>24.02.2019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F3C65-130D-4285-9FC7-907CC101E7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911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20886-9A41-4607-A7F6-28DBD71C68BE}" type="datetimeFigureOut">
              <a:rPr lang="ru-RU" smtClean="0"/>
              <a:t>24.02.2019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F3C65-130D-4285-9FC7-907CC101E7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754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2816" y="121454"/>
            <a:ext cx="12961440" cy="7287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26070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HP</cp:lastModifiedBy>
  <cp:revision>1</cp:revision>
  <dcterms:created xsi:type="dcterms:W3CDTF">2019-02-24T15:09:21Z</dcterms:created>
  <dcterms:modified xsi:type="dcterms:W3CDTF">2019-02-24T15:11:11Z</dcterms:modified>
</cp:coreProperties>
</file>