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C217-2CBD-41B3-B929-3615A77D6F6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1C3C-2CD8-4259-877B-1671DAB52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009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C217-2CBD-41B3-B929-3615A77D6F6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1C3C-2CD8-4259-877B-1671DAB52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38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C217-2CBD-41B3-B929-3615A77D6F6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1C3C-2CD8-4259-877B-1671DAB52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056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C217-2CBD-41B3-B929-3615A77D6F6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1C3C-2CD8-4259-877B-1671DAB52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686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C217-2CBD-41B3-B929-3615A77D6F6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1C3C-2CD8-4259-877B-1671DAB52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7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C217-2CBD-41B3-B929-3615A77D6F6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1C3C-2CD8-4259-877B-1671DAB52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497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C217-2CBD-41B3-B929-3615A77D6F6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1C3C-2CD8-4259-877B-1671DAB52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896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C217-2CBD-41B3-B929-3615A77D6F6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1C3C-2CD8-4259-877B-1671DAB52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157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C217-2CBD-41B3-B929-3615A77D6F6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1C3C-2CD8-4259-877B-1671DAB52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083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C217-2CBD-41B3-B929-3615A77D6F6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1C3C-2CD8-4259-877B-1671DAB52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3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C217-2CBD-41B3-B929-3615A77D6F6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1C3C-2CD8-4259-877B-1671DAB52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7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AC217-2CBD-41B3-B929-3615A77D6F6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21C3C-2CD8-4259-877B-1671DAB52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959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9575" y="-228600"/>
            <a:ext cx="1301115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435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9575" y="-228600"/>
            <a:ext cx="1301115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703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</cp:revision>
  <dcterms:created xsi:type="dcterms:W3CDTF">2018-04-25T13:18:34Z</dcterms:created>
  <dcterms:modified xsi:type="dcterms:W3CDTF">2018-04-25T13:20:01Z</dcterms:modified>
</cp:coreProperties>
</file>