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88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4C31-85F1-41B0-A490-C5005B99388A}" type="datetimeFigureOut">
              <a:rPr lang="ru-RU" smtClean="0"/>
              <a:t>16.02.2018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5B74D-F8E6-450A-A9F9-2750C76215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4C31-85F1-41B0-A490-C5005B99388A}" type="datetimeFigureOut">
              <a:rPr lang="ru-RU" smtClean="0"/>
              <a:t>16.02.2018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5B74D-F8E6-450A-A9F9-2750C76215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4C31-85F1-41B0-A490-C5005B99388A}" type="datetimeFigureOut">
              <a:rPr lang="ru-RU" smtClean="0"/>
              <a:t>16.02.2018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5B74D-F8E6-450A-A9F9-2750C7621509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4C31-85F1-41B0-A490-C5005B99388A}" type="datetimeFigureOut">
              <a:rPr lang="ru-RU" smtClean="0"/>
              <a:t>16.02.2018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5B74D-F8E6-450A-A9F9-2750C762150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4C31-85F1-41B0-A490-C5005B99388A}" type="datetimeFigureOut">
              <a:rPr lang="ru-RU" smtClean="0"/>
              <a:t>16.02.2018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5B74D-F8E6-450A-A9F9-2750C76215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4C31-85F1-41B0-A490-C5005B99388A}" type="datetimeFigureOut">
              <a:rPr lang="ru-RU" smtClean="0"/>
              <a:t>16.02.2018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5B74D-F8E6-450A-A9F9-2750C762150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4C31-85F1-41B0-A490-C5005B99388A}" type="datetimeFigureOut">
              <a:rPr lang="ru-RU" smtClean="0"/>
              <a:t>16.02.2018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5B74D-F8E6-450A-A9F9-2750C76215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4C31-85F1-41B0-A490-C5005B99388A}" type="datetimeFigureOut">
              <a:rPr lang="ru-RU" smtClean="0"/>
              <a:t>16.02.2018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5B74D-F8E6-450A-A9F9-2750C76215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4C31-85F1-41B0-A490-C5005B99388A}" type="datetimeFigureOut">
              <a:rPr lang="ru-RU" smtClean="0"/>
              <a:t>16.02.2018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5B74D-F8E6-450A-A9F9-2750C76215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4C31-85F1-41B0-A490-C5005B99388A}" type="datetimeFigureOut">
              <a:rPr lang="ru-RU" smtClean="0"/>
              <a:t>16.02.2018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5B74D-F8E6-450A-A9F9-2750C7621509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4C31-85F1-41B0-A490-C5005B99388A}" type="datetimeFigureOut">
              <a:rPr lang="ru-RU" smtClean="0"/>
              <a:t>16.02.2018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5B74D-F8E6-450A-A9F9-2750C762150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3154C31-85F1-41B0-A490-C5005B99388A}" type="datetimeFigureOut">
              <a:rPr lang="ru-RU" smtClean="0"/>
              <a:t>16.02.2018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575B74D-F8E6-450A-A9F9-2750C762150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31" name="Picture 7" descr="https://flowers-country.ru/wp-content/uploads/2018/01/Serdtse_iz_rozovyh_i_nezhno-rozovyh_roz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24744" y="-1971600"/>
            <a:ext cx="12192000" cy="914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-1260648" y="1187128"/>
            <a:ext cx="53847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ОРГ. </a:t>
            </a:r>
          </a:p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Lora_d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НАСТУПАЮЩИМИ ПРАЗДНИКАМИ!!!</a:t>
            </a:r>
          </a:p>
          <a:p>
            <a:endParaRPr lang="ru-RU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РАЗДАЧИ </a:t>
            </a:r>
          </a:p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КАЖДЫЕ </a:t>
            </a:r>
          </a:p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ДВЕ НЕДЕЛИ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5283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83</TotalTime>
  <Words>12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Офис Менеджер</dc:creator>
  <cp:lastModifiedBy>Офис Менеджер</cp:lastModifiedBy>
  <cp:revision>2</cp:revision>
  <dcterms:created xsi:type="dcterms:W3CDTF">2018-02-16T10:01:23Z</dcterms:created>
  <dcterms:modified xsi:type="dcterms:W3CDTF">2018-02-16T11:24:24Z</dcterms:modified>
</cp:coreProperties>
</file>