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62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Ион (конференц-зал)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Антонов ВВ</dc:creator>
  <cp:lastModifiedBy>Антонов ВВ</cp:lastModifiedBy>
  <cp:revision>1</cp:revision>
  <dcterms:created xsi:type="dcterms:W3CDTF">2017-11-08T12:30:35Z</dcterms:created>
  <dcterms:modified xsi:type="dcterms:W3CDTF">2017-11-08T12:31:35Z</dcterms:modified>
</cp:coreProperties>
</file>