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5832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499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244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77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156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29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7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657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688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89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446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036D4-0E95-4DE5-B227-594BB5F1ED11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F1BC1-07B5-4C31-88AF-9B5E4EC5C7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25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742140" cy="6888397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8854" y="659027"/>
            <a:ext cx="8073081" cy="5411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ru-RU" b="1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Оздоровительная гимнастика в ДК ГАЗ</a:t>
            </a:r>
            <a:r>
              <a:rPr lang="ru-RU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 программе: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Упражнения для суставов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Упражнения из традиционной ЛФК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Упражнения из классической йоги</a:t>
            </a:r>
            <a:r>
              <a:rPr lang="ru-RU" i="1" dirty="0" smtClean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i="1" dirty="0" err="1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хатха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–йога.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Упражнения для глаз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Дыхательные упражнения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Уникальные восточные практики (статические динамические упр.)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Регулярные занятия (2 раза в неделю) позволят вам: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Сбросить лишний вес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Нормализовать обмен веществ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Улучшить осанку, работу всех органов и систем организма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Сохранить и улучшить зрение, сон, память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Получить власть над своим телом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Оздоровительная гимнастика в ДК ГАЗ подарит Вам молодость, бодрость и прекрасное настроение. Сложностей никаких нет</a:t>
            </a:r>
            <a:r>
              <a:rPr lang="en-US" i="1" dirty="0" smtClean="0">
                <a:solidFill>
                  <a:srgbClr val="002060"/>
                </a:solidFill>
                <a:effectLst/>
                <a:latin typeface="Elephant" panose="020209040905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надо только прийти и заниматься!</a:t>
            </a:r>
            <a:b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Справки по телефону: </a:t>
            </a:r>
            <a:r>
              <a:rPr lang="ru-RU" b="1" i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295-69-69</a:t>
            </a:r>
            <a:endParaRPr lang="ru-RU" sz="2800" b="1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0708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Широкоэкранный</PresentationFormat>
  <Paragraphs>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Elephant</vt:lpstr>
      <vt:lpstr>Times New Roman</vt:lpstr>
      <vt:lpstr>Тема Office</vt:lpstr>
      <vt:lpstr>Презентация PowerPoint</vt:lpstr>
    </vt:vector>
  </TitlesOfParts>
  <Company>VIMPELCOM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Худошина Вера Юрьевна</dc:creator>
  <cp:lastModifiedBy>Худошина Вера Юрьевна</cp:lastModifiedBy>
  <cp:revision>4</cp:revision>
  <dcterms:created xsi:type="dcterms:W3CDTF">2016-09-29T11:55:45Z</dcterms:created>
  <dcterms:modified xsi:type="dcterms:W3CDTF">2016-09-30T09:08:33Z</dcterms:modified>
</cp:coreProperties>
</file>