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0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5" r:id="rId8"/>
    <p:sldId id="267" r:id="rId9"/>
    <p:sldId id="268" r:id="rId10"/>
    <p:sldId id="266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91" r:id="rId32"/>
    <p:sldId id="290" r:id="rId33"/>
    <p:sldId id="292" r:id="rId34"/>
    <p:sldId id="289" r:id="rId35"/>
    <p:sldId id="294" r:id="rId36"/>
    <p:sldId id="293" r:id="rId37"/>
    <p:sldId id="295" r:id="rId38"/>
    <p:sldId id="296" r:id="rId39"/>
    <p:sldId id="297" r:id="rId40"/>
    <p:sldId id="298" r:id="rId41"/>
    <p:sldId id="299" r:id="rId42"/>
    <p:sldId id="303" r:id="rId43"/>
    <p:sldId id="304" r:id="rId44"/>
    <p:sldId id="306" r:id="rId45"/>
    <p:sldId id="305" r:id="rId46"/>
    <p:sldId id="300" r:id="rId47"/>
    <p:sldId id="301" r:id="rId48"/>
    <p:sldId id="302" r:id="rId4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31B6-A5DB-49FE-B50D-9135087AE8F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C73E-1FB2-48D1-A97C-AA9B513DF7C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13C8-D9C7-4DCD-8080-37A62AA96D5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DC0D645-ED36-41E2-AD0E-26530FE05B0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120767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585D6C9-496E-477D-A5BB-6E901459B2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112423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B266-50D4-46F8-A30D-B44D54D43D8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0B621-2B40-4797-A078-F84ACBAF0BC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0C42-FFB4-497C-86EB-018EB00CE72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0638-676C-4EB2-9FDC-D58F021A783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EF00-6B43-4076-AEF2-905341B8C0A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3CB7A-FCB6-4DDB-9767-6407F0B2F7D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4728-7E8D-4FA9-A8AB-169A35E5706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F5E1441-6DAF-40CF-8CF4-5C57D399EE47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E92F6DA-43D8-4DE8-84C4-22E86EE268D1}" type="slidenum">
              <a:rPr lang="ru-RU" altLang="ru-RU" smtClean="0"/>
              <a:pPr/>
              <a:t>‹#›</a:t>
            </a:fld>
            <a:endParaRPr lang="ru-RU" alt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1" r:id="rId1"/>
    <p:sldLayoutId id="2147484392" r:id="rId2"/>
    <p:sldLayoutId id="2147484393" r:id="rId3"/>
    <p:sldLayoutId id="2147484394" r:id="rId4"/>
    <p:sldLayoutId id="2147484395" r:id="rId5"/>
    <p:sldLayoutId id="2147484396" r:id="rId6"/>
    <p:sldLayoutId id="2147484397" r:id="rId7"/>
    <p:sldLayoutId id="2147484398" r:id="rId8"/>
    <p:sldLayoutId id="2147484399" r:id="rId9"/>
    <p:sldLayoutId id="2147484400" r:id="rId10"/>
    <p:sldLayoutId id="2147484401" r:id="rId11"/>
    <p:sldLayoutId id="2147484402" r:id="rId12"/>
    <p:sldLayoutId id="2147484403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19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5.wdp"/><Relationship Id="rId5" Type="http://schemas.openxmlformats.org/officeDocument/2006/relationships/image" Target="../media/image22.jpe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9.wdp"/><Relationship Id="rId5" Type="http://schemas.openxmlformats.org/officeDocument/2006/relationships/image" Target="../media/image27.jpeg"/><Relationship Id="rId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1.wdp"/><Relationship Id="rId5" Type="http://schemas.openxmlformats.org/officeDocument/2006/relationships/image" Target="../media/image29.jpeg"/><Relationship Id="rId4" Type="http://schemas.microsoft.com/office/2007/relationships/hdphoto" Target="../media/hdphoto10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3.wdp"/><Relationship Id="rId5" Type="http://schemas.openxmlformats.org/officeDocument/2006/relationships/image" Target="../media/image31.jpeg"/><Relationship Id="rId4" Type="http://schemas.microsoft.com/office/2007/relationships/hdphoto" Target="../media/hdphoto1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5.wdp"/><Relationship Id="rId5" Type="http://schemas.openxmlformats.org/officeDocument/2006/relationships/image" Target="../media/image33.jpeg"/><Relationship Id="rId4" Type="http://schemas.microsoft.com/office/2007/relationships/hdphoto" Target="../media/hdphoto14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7.wdp"/><Relationship Id="rId5" Type="http://schemas.openxmlformats.org/officeDocument/2006/relationships/image" Target="../media/image35.jpeg"/><Relationship Id="rId4" Type="http://schemas.microsoft.com/office/2007/relationships/hdphoto" Target="../media/hdphoto16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9.wdp"/><Relationship Id="rId5" Type="http://schemas.openxmlformats.org/officeDocument/2006/relationships/image" Target="../media/image37.jpeg"/><Relationship Id="rId4" Type="http://schemas.microsoft.com/office/2007/relationships/hdphoto" Target="../media/hdphoto18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1.wdp"/><Relationship Id="rId5" Type="http://schemas.openxmlformats.org/officeDocument/2006/relationships/image" Target="../media/image39.jpeg"/><Relationship Id="rId4" Type="http://schemas.microsoft.com/office/2007/relationships/hdphoto" Target="../media/hdphoto20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3.wdp"/><Relationship Id="rId5" Type="http://schemas.openxmlformats.org/officeDocument/2006/relationships/image" Target="../media/image43.jpeg"/><Relationship Id="rId4" Type="http://schemas.microsoft.com/office/2007/relationships/hdphoto" Target="../media/hdphoto2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5.wdp"/><Relationship Id="rId5" Type="http://schemas.openxmlformats.org/officeDocument/2006/relationships/image" Target="../media/image45.jpeg"/><Relationship Id="rId4" Type="http://schemas.microsoft.com/office/2007/relationships/hdphoto" Target="../media/hdphoto24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7.wdp"/><Relationship Id="rId5" Type="http://schemas.openxmlformats.org/officeDocument/2006/relationships/image" Target="../media/image53.jpeg"/><Relationship Id="rId4" Type="http://schemas.microsoft.com/office/2007/relationships/hdphoto" Target="../media/hdphoto26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8.wdp"/><Relationship Id="rId4" Type="http://schemas.openxmlformats.org/officeDocument/2006/relationships/image" Target="../media/image8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29.wdp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2" descr="Flower Rose_DSC7026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41202"/>
            <a:ext cx="30226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20713"/>
            <a:ext cx="7772400" cy="1008087"/>
          </a:xfrm>
        </p:spPr>
        <p:txBody>
          <a:bodyPr>
            <a:normAutofit/>
          </a:bodyPr>
          <a:lstStyle/>
          <a:p>
            <a:pPr algn="ctr"/>
            <a:r>
              <a:rPr lang="ru-RU" altLang="ru-RU" sz="6600" dirty="0" smtClean="0">
                <a:latin typeface="PragmaticaC" pitchFamily="82" charset="0"/>
              </a:rPr>
              <a:t>Презентация продукции</a:t>
            </a:r>
            <a:endParaRPr lang="ru-RU" altLang="ru-RU" sz="7200" dirty="0">
              <a:solidFill>
                <a:schemeClr val="bg1"/>
              </a:solidFill>
              <a:latin typeface="PragmaticaC" pitchFamily="82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08500"/>
            <a:ext cx="6400800" cy="720725"/>
          </a:xfrm>
        </p:spPr>
        <p:txBody>
          <a:bodyPr>
            <a:normAutofit/>
          </a:bodyPr>
          <a:lstStyle/>
          <a:p>
            <a:pPr algn="ctr"/>
            <a:r>
              <a:rPr lang="ru-RU" altLang="ru-RU" sz="4000" dirty="0">
                <a:latin typeface="Monotype Corsiva" panose="03010101010201010101" pitchFamily="66" charset="0"/>
              </a:rPr>
              <a:t>Мы исполняем твои мечты!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63341"/>
            <a:ext cx="4286250" cy="12096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3" name="Picture 13" descr="Summer Kiss 4 x3,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364" y="1600200"/>
            <a:ext cx="2498272" cy="21859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74" name="Picture 14" descr="Night Kiss 4 x3,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364" y="1600200"/>
            <a:ext cx="2498272" cy="21859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 cstate="print">
            <a:lum bright="-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0850" cy="485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11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323850" y="4005139"/>
            <a:ext cx="4525392" cy="2160165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Аромат: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фруктово-цветочный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buFontTx/>
              <a:buNone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Ноты: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Верхние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дыня, черная смородина, апельсин;</a:t>
            </a:r>
          </a:p>
          <a:p>
            <a:pPr marL="1160463" indent="-1160463">
              <a:buFontTx/>
              <a:buNone/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Сердечные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слива, жасмин, роза;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Базовые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пижма, лесные ноты, сандаловое дерево.</a:t>
            </a:r>
            <a:endParaRPr lang="en-US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Направление: </a:t>
            </a:r>
            <a:r>
              <a:rPr lang="fr-FR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ISLAND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KISS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ESCADA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632647" y="413792"/>
            <a:ext cx="41878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Парфюмерная вода </a:t>
            </a:r>
            <a:r>
              <a:rPr lang="fr-FR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NIGHT KISS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 мл 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4993258" y="4005139"/>
            <a:ext cx="3827214" cy="237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Аромат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цветочно-фруктовый зеленый. 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Ноты: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Верхние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красное яблоко, черная смородина;</a:t>
            </a:r>
          </a:p>
          <a:p>
            <a:pPr marL="900113" indent="-900113"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Сердечные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роза, герань,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клюква;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Базовые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лесные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ноты, зеленые ноты.</a:t>
            </a:r>
            <a:endParaRPr lang="en-US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Направление: </a:t>
            </a:r>
            <a:r>
              <a:rPr lang="fr-FR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MAGIE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NOIRE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LANCOME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79512" y="413792"/>
            <a:ext cx="41878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Парфюмерная вода </a:t>
            </a:r>
            <a:r>
              <a:rPr lang="fr-FR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SUMMER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KISS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100 мл 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02" name="Picture 18"/>
          <p:cNvPicPr>
            <a:picLocks noChangeAspect="1" noChangeArrowheads="1"/>
          </p:cNvPicPr>
          <p:nvPr/>
        </p:nvPicPr>
        <p:blipFill>
          <a:blip r:embed="rId2" cstate="print">
            <a:lum bright="-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0850" cy="485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3203848" y="468000"/>
            <a:ext cx="273657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Парфюмерная вода </a:t>
            </a: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DREAM GREEN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100 мл 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251247" y="468000"/>
            <a:ext cx="273657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Парфюмерная вода </a:t>
            </a: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DREAM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WHITE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100 мл 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6083895" y="468000"/>
            <a:ext cx="273657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Парфюмерная вода </a:t>
            </a: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DREAM RED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100 мл 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7"/>
          <p:cNvSpPr txBox="1">
            <a:spLocks noChangeArrowheads="1"/>
          </p:cNvSpPr>
          <p:nvPr/>
        </p:nvSpPr>
        <p:spPr>
          <a:xfrm>
            <a:off x="216024" y="3645024"/>
            <a:ext cx="2987824" cy="216016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12800" indent="-812800" fontAlgn="auto">
              <a:spcAft>
                <a:spcPts val="0"/>
              </a:spcAft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Аромат: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цветочно-фруктовый зеленый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мускусный. 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Ноты:</a:t>
            </a:r>
          </a:p>
          <a:p>
            <a:pPr marL="1160463" indent="-1160463" fontAlgn="auto">
              <a:spcAft>
                <a:spcPts val="0"/>
              </a:spcAft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Верхние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бергамот, фиалка, черная смородина;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 fontAlgn="auto">
              <a:spcAft>
                <a:spcPts val="0"/>
              </a:spcAft>
              <a:buFontTx/>
              <a:buNone/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Сердечные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персик, цветы апельсина;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 fontAlgn="auto">
              <a:spcAft>
                <a:spcPts val="0"/>
              </a:spcAft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Базовые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сандаловое дерево, мускус.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8888" indent="-1258888" fontAlgn="auto">
              <a:spcAft>
                <a:spcPts val="0"/>
              </a:spcAft>
              <a:buFontTx/>
              <a:buNone/>
            </a:pP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8888" indent="-1258888" fontAlgn="auto">
              <a:spcAft>
                <a:spcPts val="0"/>
              </a:spcAft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Направление: </a:t>
            </a:r>
            <a:r>
              <a:rPr lang="fr-FR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INCANTO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BLISS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S.FERRAGAMO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>
          <a:xfrm>
            <a:off x="3203848" y="3645024"/>
            <a:ext cx="2808585" cy="216016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Аромат: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цветочный. </a:t>
            </a:r>
          </a:p>
          <a:p>
            <a:pPr fontAlgn="auto">
              <a:spcAft>
                <a:spcPts val="0"/>
              </a:spcAft>
              <a:buFontTx/>
              <a:buNone/>
            </a:pP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Ноты:</a:t>
            </a:r>
          </a:p>
          <a:p>
            <a:pPr marL="1160463" indent="-1160463" fontAlgn="auto">
              <a:spcAft>
                <a:spcPts val="0"/>
              </a:spcAft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Верхние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бергамот, груша, </a:t>
            </a:r>
            <a:r>
              <a:rPr lang="ru-RU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нероли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 fontAlgn="auto">
              <a:spcAft>
                <a:spcPts val="0"/>
              </a:spcAft>
              <a:buFontTx/>
              <a:buNone/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Сердечные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фрезия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мимоза, лилия;</a:t>
            </a:r>
          </a:p>
          <a:p>
            <a:pPr marL="1160463" indent="-1160463" fontAlgn="auto">
              <a:spcAft>
                <a:spcPts val="0"/>
              </a:spcAft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Базовые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амбра, мускус.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8888" indent="-1258888" fontAlgn="auto">
              <a:spcAft>
                <a:spcPts val="0"/>
              </a:spcAft>
              <a:buFontTx/>
              <a:buNone/>
            </a:pP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8888" indent="-1258888" fontAlgn="auto">
              <a:spcAft>
                <a:spcPts val="0"/>
              </a:spcAft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Направление: </a:t>
            </a:r>
            <a:r>
              <a:rPr lang="fr-FR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YELLOW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DIAMOND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VERSACE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5940152" y="3645024"/>
            <a:ext cx="3096071" cy="216016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Аромат: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фруктово-цветочный. </a:t>
            </a:r>
          </a:p>
          <a:p>
            <a:pPr fontAlgn="auto">
              <a:spcAft>
                <a:spcPts val="0"/>
              </a:spcAft>
              <a:buFontTx/>
              <a:buNone/>
            </a:pP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Ноты:</a:t>
            </a:r>
          </a:p>
          <a:p>
            <a:pPr marL="1160463" indent="-1160463" fontAlgn="auto">
              <a:spcAft>
                <a:spcPts val="0"/>
              </a:spcAft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Верхние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черная смородина, ананас, манго, зеленое яблоко;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 fontAlgn="auto">
              <a:spcAft>
                <a:spcPts val="0"/>
              </a:spcAft>
              <a:buFontTx/>
              <a:buNone/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Сердечные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пион, </a:t>
            </a:r>
            <a:r>
              <a:rPr lang="ru-RU" alt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фрезия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ирис,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розы;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 fontAlgn="auto">
              <a:spcAft>
                <a:spcPts val="0"/>
              </a:spcAft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Базовые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сандаловое дерево, мускус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8888" indent="-1258888" fontAlgn="auto">
              <a:spcAft>
                <a:spcPts val="0"/>
              </a:spcAft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Направление: </a:t>
            </a:r>
            <a:r>
              <a:rPr lang="fr-FR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NCANTO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DREAM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S.FERRAGAMO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387028"/>
            <a:ext cx="1222391" cy="2185988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972" y="1385441"/>
            <a:ext cx="1223278" cy="2187575"/>
          </a:xfrm>
        </p:spPr>
      </p:pic>
      <p:pic>
        <p:nvPicPr>
          <p:cNvPr id="17" name="Рисунок 16" descr="dream.white.jpe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61311"/>
            <a:ext cx="1234440" cy="2211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3355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02" name="Picture 18"/>
          <p:cNvPicPr>
            <a:picLocks noChangeAspect="1" noChangeArrowheads="1"/>
          </p:cNvPicPr>
          <p:nvPr/>
        </p:nvPicPr>
        <p:blipFill>
          <a:blip r:embed="rId2" cstate="print">
            <a:lum bright="-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0850" cy="485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3203848" y="468000"/>
            <a:ext cx="273657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Парфюмерная вода </a:t>
            </a: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BLUE </a:t>
            </a:r>
            <a:r>
              <a:rPr lang="fr-FR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LIGHT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100 мл 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251247" y="468000"/>
            <a:ext cx="273657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Парфюмерная вода </a:t>
            </a: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LIGHT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100 мл 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6083895" y="468000"/>
            <a:ext cx="273657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Парфюмерная вода </a:t>
            </a: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BRIGHT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LIGHT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100 мл 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7"/>
          <p:cNvSpPr txBox="1">
            <a:spLocks noChangeArrowheads="1"/>
          </p:cNvSpPr>
          <p:nvPr/>
        </p:nvSpPr>
        <p:spPr>
          <a:xfrm>
            <a:off x="216024" y="3645024"/>
            <a:ext cx="2915816" cy="216016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Аромат: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фруктов</a:t>
            </a:r>
            <a:r>
              <a:rPr lang="fr-FR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o-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цветочный. 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Tx/>
              <a:buNone/>
            </a:pP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Ноты:</a:t>
            </a:r>
          </a:p>
          <a:p>
            <a:pPr marL="1160463" indent="-1160463" fontAlgn="auto">
              <a:spcAft>
                <a:spcPts val="0"/>
              </a:spcAft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Верхние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лимон, мандарин, бергамот;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 fontAlgn="auto">
              <a:spcAft>
                <a:spcPts val="0"/>
              </a:spcAft>
              <a:buFontTx/>
              <a:buNone/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Сердечные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фиалка, жасмин, морские ноты;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 fontAlgn="auto">
              <a:spcAft>
                <a:spcPts val="0"/>
              </a:spcAft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Базовые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янтарь,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пижма.</a:t>
            </a:r>
          </a:p>
          <a:p>
            <a:pPr marL="1258888" indent="-1258888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8888" indent="-1258888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8888" indent="-1258888" fontAlgn="auto">
              <a:spcAft>
                <a:spcPts val="0"/>
              </a:spcAft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Направление: </a:t>
            </a:r>
            <a:r>
              <a:rPr lang="fr-FR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ARMAND BASI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>
          <a:xfrm>
            <a:off x="3096617" y="3645024"/>
            <a:ext cx="2915543" cy="216016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12800" indent="-812800" fontAlgn="auto">
              <a:spcAft>
                <a:spcPts val="0"/>
              </a:spcAft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Аромат: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фруктово-</a:t>
            </a:r>
            <a:r>
              <a:rPr lang="ru-RU" alt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цитрусно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мускусный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Ноты:</a:t>
            </a:r>
          </a:p>
          <a:p>
            <a:pPr marL="1160463" indent="-1160463" fontAlgn="auto">
              <a:spcAft>
                <a:spcPts val="0"/>
              </a:spcAft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Верхние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зелёное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яблоко, лимон, апельсин;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 fontAlgn="auto">
              <a:spcAft>
                <a:spcPts val="0"/>
              </a:spcAft>
              <a:buFontTx/>
              <a:buNone/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Сердечные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ландыш, персик, </a:t>
            </a:r>
            <a:r>
              <a:rPr lang="ru-RU" alt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фрезия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160463" indent="-1160463" fontAlgn="auto">
              <a:spcAft>
                <a:spcPts val="0"/>
              </a:spcAft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Базовые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кедровое дерево, мускус, белая амбра.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8888" indent="-1258888" fontAlgn="auto">
              <a:spcAft>
                <a:spcPts val="0"/>
              </a:spcAft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Направление: </a:t>
            </a:r>
            <a:r>
              <a:rPr lang="fr-FR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LIGHT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BLUE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D&amp;G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5940152" y="3645024"/>
            <a:ext cx="3096071" cy="216016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Аромат: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цветочно-фруктовый. </a:t>
            </a:r>
          </a:p>
          <a:p>
            <a:pPr fontAlgn="auto">
              <a:spcAft>
                <a:spcPts val="0"/>
              </a:spcAft>
              <a:buFontTx/>
              <a:buNone/>
            </a:pP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Ноты:</a:t>
            </a:r>
          </a:p>
          <a:p>
            <a:pPr marL="1160463" indent="-1160463" fontAlgn="auto">
              <a:spcAft>
                <a:spcPts val="0"/>
              </a:spcAft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Верхние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чёрная смородина, грейпфрут, ананас;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 fontAlgn="auto">
              <a:spcAft>
                <a:spcPts val="0"/>
              </a:spcAft>
              <a:buFontTx/>
              <a:buNone/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Сердечные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пион,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ландыш, </a:t>
            </a:r>
            <a:r>
              <a:rPr lang="ru-RU" alt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фрезия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 fontAlgn="auto">
              <a:spcAft>
                <a:spcPts val="0"/>
              </a:spcAft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Базовые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белый мускус, кедровое дерево, белая лилия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8888" indent="-1258888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Направление: </a:t>
            </a:r>
            <a:r>
              <a:rPr lang="fr-FR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BRIGHT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CRISTAL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VERSACE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71" y="1340768"/>
            <a:ext cx="1638527" cy="218598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3"/>
          </p:nvPr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700" y="1340768"/>
            <a:ext cx="1639716" cy="218757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72" y="1340768"/>
            <a:ext cx="1638527" cy="2185988"/>
          </a:xfrm>
        </p:spPr>
      </p:pic>
    </p:spTree>
    <p:extLst>
      <p:ext uri="{BB962C8B-B14F-4D97-AF65-F5344CB8AC3E}">
        <p14:creationId xmlns="" xmlns:p14="http://schemas.microsoft.com/office/powerpoint/2010/main" val="169238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02" name="Picture 18"/>
          <p:cNvPicPr>
            <a:picLocks noChangeAspect="1" noChangeArrowheads="1"/>
          </p:cNvPicPr>
          <p:nvPr/>
        </p:nvPicPr>
        <p:blipFill>
          <a:blip r:embed="rId2" cstate="print">
            <a:lum bright="-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0850" cy="485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3203848" y="468000"/>
            <a:ext cx="273657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Парфюмерная вода </a:t>
            </a: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TEARS </a:t>
            </a:r>
            <a:r>
              <a:rPr lang="fr-FR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OF PINK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100 мл 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251247" y="468000"/>
            <a:ext cx="273657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Парфюмерная вода </a:t>
            </a: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TEARS </a:t>
            </a:r>
            <a:r>
              <a:rPr lang="fr-FR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OF SUN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100 мл 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6083895" y="468000"/>
            <a:ext cx="273657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Парфюмерная 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вода </a:t>
            </a:r>
          </a:p>
          <a:p>
            <a:r>
              <a:rPr lang="fr-FR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TEARS </a:t>
            </a:r>
            <a:r>
              <a:rPr lang="fr-FR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OF GREEN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100 мл 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7"/>
          <p:cNvSpPr txBox="1">
            <a:spLocks noChangeArrowheads="1"/>
          </p:cNvSpPr>
          <p:nvPr/>
        </p:nvSpPr>
        <p:spPr>
          <a:xfrm>
            <a:off x="107504" y="3645024"/>
            <a:ext cx="3096344" cy="216016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Аромат: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цитрусово-цветочный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Tx/>
              <a:buNone/>
            </a:pP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Ноты:</a:t>
            </a:r>
          </a:p>
          <a:p>
            <a:pPr marL="1160463" indent="-1160463" fontAlgn="auto">
              <a:spcAft>
                <a:spcPts val="0"/>
              </a:spcAft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Верхние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мускатный орех, роза, бергамот;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 fontAlgn="auto">
              <a:spcAft>
                <a:spcPts val="0"/>
              </a:spcAft>
              <a:buFontTx/>
              <a:buNone/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Сердечные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гелиотроп, ландыш, ирис;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 fontAlgn="auto">
              <a:spcAft>
                <a:spcPts val="0"/>
              </a:spcAft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Базовые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мускус, кедровое дерево, сандаловое дерево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8888" indent="-1258888" fontAlgn="auto">
              <a:spcAft>
                <a:spcPts val="0"/>
              </a:spcAft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Направление: </a:t>
            </a:r>
            <a:r>
              <a:rPr lang="fr-FR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LACOSTE POUR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FEMME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LACOSTE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>
          <a:xfrm>
            <a:off x="3059832" y="3645024"/>
            <a:ext cx="2952328" cy="216016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12800" indent="-812800" fontAlgn="auto">
              <a:spcAft>
                <a:spcPts val="0"/>
              </a:spcAft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Аромат: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цветочно-фруктовый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Tx/>
              <a:buNone/>
            </a:pP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Ноты:</a:t>
            </a:r>
          </a:p>
          <a:p>
            <a:pPr marL="1160463" indent="-1160463" fontAlgn="auto">
              <a:spcAft>
                <a:spcPts val="0"/>
              </a:spcAft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Верхние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кардамон, мандарин, красный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апельсин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 fontAlgn="auto">
              <a:spcAft>
                <a:spcPts val="0"/>
              </a:spcAft>
              <a:buFontTx/>
              <a:buNone/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Сердечные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фиалка, жасмин;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 fontAlgn="auto">
              <a:spcAft>
                <a:spcPts val="0"/>
              </a:spcAft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Базовые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пижма,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ваниль, сандаловое дерево.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8888" indent="-1258888" fontAlgn="auto">
              <a:spcAft>
                <a:spcPts val="0"/>
              </a:spcAft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Направление: </a:t>
            </a:r>
            <a:r>
              <a:rPr lang="fr-FR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TOUCH OF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PINK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LACOSTE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6012160" y="3645024"/>
            <a:ext cx="3096344" cy="216016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12800" indent="-812800" fontAlgn="auto">
              <a:spcAft>
                <a:spcPts val="0"/>
              </a:spcAft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Аромат: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цветочно-</a:t>
            </a:r>
            <a:r>
              <a:rPr lang="ru-RU" alt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цитрусно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-водный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Ноты:</a:t>
            </a:r>
          </a:p>
          <a:p>
            <a:pPr marL="1160463" indent="-1160463" fontAlgn="auto">
              <a:spcAft>
                <a:spcPts val="0"/>
              </a:spcAft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Верхние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груша, яблоко,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лимон;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 fontAlgn="auto">
              <a:spcAft>
                <a:spcPts val="0"/>
              </a:spcAft>
              <a:buFontTx/>
              <a:buNone/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Сердечные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водные ноты , водяная лилия , </a:t>
            </a:r>
            <a:r>
              <a:rPr lang="ru-RU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османтус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 fontAlgn="auto">
              <a:spcAft>
                <a:spcPts val="0"/>
              </a:spcAft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Базовые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мускус , сандаловое дерево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8888" indent="-1258888" fontAlgn="auto">
              <a:spcAft>
                <a:spcPts val="0"/>
              </a:spcAft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Направление: </a:t>
            </a:r>
            <a:r>
              <a:rPr lang="fr-FR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TOUCH OF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SPRING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LACOSTE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35" y="1385441"/>
            <a:ext cx="1457325" cy="218598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755" y="1385441"/>
            <a:ext cx="1457325" cy="2185988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quarter" idx="3"/>
          </p:nvPr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562" y="1340768"/>
            <a:ext cx="1502651" cy="2256116"/>
          </a:xfrm>
        </p:spPr>
      </p:pic>
    </p:spTree>
    <p:extLst>
      <p:ext uri="{BB962C8B-B14F-4D97-AF65-F5344CB8AC3E}">
        <p14:creationId xmlns="" xmlns:p14="http://schemas.microsoft.com/office/powerpoint/2010/main" val="247877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 cstate="print">
            <a:lum bright="-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0850" cy="485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11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251520" y="4005139"/>
            <a:ext cx="3816102" cy="2160165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Аромат: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цветочно-цитрусовый древесный. 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Ноты: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Верхние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лимон, перец, розы </a:t>
            </a:r>
            <a:r>
              <a:rPr lang="ru-RU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байя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160463" indent="-1160463">
              <a:buFontTx/>
              <a:buNone/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Сердечные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роза, яблоко, ландыш;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Базовые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мускус, кедр.</a:t>
            </a:r>
            <a:endParaRPr lang="en-US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Tx/>
              <a:buNone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Tx/>
              <a:buNone/>
            </a:pP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Направление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ECLAT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ARPEGE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LANVIN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632647" y="413792"/>
            <a:ext cx="41878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Парфюмерная вода </a:t>
            </a:r>
            <a:r>
              <a:rPr lang="fr-FR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ECLATĚE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PINK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 мл 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4139952" y="4005139"/>
            <a:ext cx="4932040" cy="237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Аромат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цветочно-фруктовый. 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Ноты: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Верхние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лимон, черная смородина, персик нектар;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Сердечные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розовый пион, малина, засахаренные розы, </a:t>
            </a:r>
            <a:r>
              <a:rPr lang="ru-RU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фрезии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Базовые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белый мускус, сандаловое дерево, ежевика.</a:t>
            </a:r>
            <a:endParaRPr lang="en-US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Направление: </a:t>
            </a:r>
            <a:r>
              <a:rPr lang="fr-FR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JEANNE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LANVIN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LANVIN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79512" y="413792"/>
            <a:ext cx="41878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Парфюмерная вода </a:t>
            </a:r>
            <a:r>
              <a:rPr lang="fr-FR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ECLATĚE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100 мл 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08" y="1412776"/>
            <a:ext cx="2697480" cy="2360295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913" y="1340768"/>
            <a:ext cx="2817495" cy="243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4497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 cstate="print">
            <a:lum bright="-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0850" cy="485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11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323849" y="4005139"/>
            <a:ext cx="4308797" cy="2160165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Аромат: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фруктово-цветочный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buFontTx/>
              <a:buNone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Ноты: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Верхние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мандарин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земляника, водяная лилия;</a:t>
            </a:r>
          </a:p>
          <a:p>
            <a:pPr marL="1160463" indent="-1160463">
              <a:buFontTx/>
              <a:buNone/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Сердечные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роза, жасмин, альпийская фиалка;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Базовые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тиковое дерево, бобы тонка, пачули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800"/>
              </a:spcBef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Направление: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EUPHORIA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KLEIN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572000" y="413792"/>
            <a:ext cx="41878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Парфюмерная вода </a:t>
            </a:r>
            <a:r>
              <a:rPr lang="fr-FR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ELIXIA PINK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 мл 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4704655" y="4005139"/>
            <a:ext cx="4187825" cy="237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Аромат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цветочно-фруктовый. 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Ноты: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Верхние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чёрная голубка, нота белого персика, зелёные ноты;</a:t>
            </a:r>
          </a:p>
          <a:p>
            <a:pPr marL="900113" indent="-900113"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Сердечные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роза, жасмин, белый цвет;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Базовые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белый мускус, бурбон, ваниль.</a:t>
            </a:r>
            <a:endParaRPr lang="en-US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Направление: </a:t>
            </a:r>
            <a:r>
              <a:rPr lang="fr-FR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ECHO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WOMEN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DAVIDOFF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79512" y="413792"/>
            <a:ext cx="41878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Парфюмерная вода </a:t>
            </a:r>
            <a:r>
              <a:rPr lang="fr-FR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ELIXIA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100 мл 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" y="1556792"/>
            <a:ext cx="2914650" cy="2185988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556792"/>
            <a:ext cx="2914650" cy="2185988"/>
          </a:xfrm>
        </p:spPr>
      </p:pic>
    </p:spTree>
    <p:extLst>
      <p:ext uri="{BB962C8B-B14F-4D97-AF65-F5344CB8AC3E}">
        <p14:creationId xmlns="" xmlns:p14="http://schemas.microsoft.com/office/powerpoint/2010/main" val="27633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 cstate="print">
            <a:lum bright="-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0850" cy="485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11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323849" y="4005139"/>
            <a:ext cx="4308797" cy="2592213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Аромат: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фруктово-цветочный. </a:t>
            </a:r>
          </a:p>
          <a:p>
            <a:pPr>
              <a:buFontTx/>
              <a:buNone/>
            </a:pP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Ноты: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Верхние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груша, чёрная смородина, </a:t>
            </a:r>
            <a:r>
              <a:rPr lang="ru-RU" alt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клементинки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красные апельсины;</a:t>
            </a:r>
          </a:p>
          <a:p>
            <a:pPr marL="1160463" indent="-1160463">
              <a:buFontTx/>
              <a:buNone/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Сердечные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индийская </a:t>
            </a:r>
            <a:r>
              <a:rPr lang="ru-RU" alt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фрезия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имбирная лилия, (</a:t>
            </a:r>
            <a:r>
              <a:rPr lang="ru-RU" alt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pittosperum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Базовые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древесина и пижма.</a:t>
            </a:r>
          </a:p>
          <a:p>
            <a:pPr marL="1160463" indent="-1160463">
              <a:spcBef>
                <a:spcPts val="0"/>
              </a:spcBef>
              <a:buFontTx/>
              <a:buNone/>
              <a:tabLst>
                <a:tab pos="1160463" algn="l"/>
              </a:tabLst>
            </a:pP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800"/>
              </a:spcBef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Направление: </a:t>
            </a:r>
            <a:r>
              <a:rPr lang="fr-FR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DEEP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H.BOSS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572000" y="413792"/>
            <a:ext cx="41878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Парфюмерная вода </a:t>
            </a:r>
            <a:r>
              <a:rPr lang="fr-FR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TNT PURE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75 мл 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4704655" y="4005139"/>
            <a:ext cx="4187825" cy="25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Аромат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фруктово-цветочный. </a:t>
            </a:r>
          </a:p>
          <a:p>
            <a:pPr>
              <a:buFontTx/>
              <a:buNone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Ноты: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Верхние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миндаль, бергамот, ревень;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Сердечные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цвет апельсина,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ирис, гвоздика;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Базовые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сандаловое дерево, кедровое дерево, стиракс, белый мускус.</a:t>
            </a:r>
            <a:endParaRPr lang="en-US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Tx/>
              <a:buNone/>
            </a:pP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buFontTx/>
              <a:buNone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Направление: </a:t>
            </a:r>
            <a:r>
              <a:rPr lang="fr-FR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HUGO PURE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PURPLE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H.BOSS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79512" y="413792"/>
            <a:ext cx="41878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Парфюмерная вода </a:t>
            </a:r>
            <a:r>
              <a:rPr lang="fr-FR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TNT RED FEMME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75 мл 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662" y="1403344"/>
            <a:ext cx="1843278" cy="2457704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242" y="1355464"/>
            <a:ext cx="1933194" cy="2577592"/>
          </a:xfrm>
        </p:spPr>
      </p:pic>
    </p:spTree>
    <p:extLst>
      <p:ext uri="{BB962C8B-B14F-4D97-AF65-F5344CB8AC3E}">
        <p14:creationId xmlns="" xmlns:p14="http://schemas.microsoft.com/office/powerpoint/2010/main" val="163244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 cstate="print">
            <a:lum bright="-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0850" cy="485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11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323849" y="4005139"/>
            <a:ext cx="4308797" cy="2592213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Аромат: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цветочно-фруктовый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Ноты: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Верхние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абрикос, роза,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ландыш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>
              <a:buFontTx/>
              <a:buNone/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Сердечные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гелиотрог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ирис,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абрикос;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Базовые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сандаловое дерево, мускус.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>
              <a:spcBef>
                <a:spcPts val="0"/>
              </a:spcBef>
              <a:buFontTx/>
              <a:buNone/>
              <a:tabLst>
                <a:tab pos="1160463" algn="l"/>
              </a:tabLst>
            </a:pP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Tx/>
              <a:buNone/>
            </a:pP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800"/>
              </a:spcBef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Направление: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CHANCE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CHANEL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367337" y="413792"/>
            <a:ext cx="477666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Парфюмерная вода </a:t>
            </a:r>
            <a:r>
              <a:rPr lang="fr-FR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BLISS WOMEN GREEN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100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мл 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4572000" y="4005139"/>
            <a:ext cx="4439345" cy="25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Аромат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цитрусно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-фруктов</a:t>
            </a:r>
            <a:r>
              <a:rPr lang="fr-FR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o-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цветочный. </a:t>
            </a:r>
          </a:p>
          <a:p>
            <a:pPr>
              <a:buFontTx/>
              <a:buNone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Ноты: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Верхние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lang="fr-FR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fr-FR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pa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 , мандарин, грейпфрут;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Сердечные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 роза, жасмин, водяной гиацинт;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Базовые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янтарь ,пачули ,белый мускус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ветивер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тиковое дерево.</a:t>
            </a:r>
            <a:endParaRPr lang="en-US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buFontTx/>
              <a:buNone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Направление: </a:t>
            </a:r>
            <a:r>
              <a:rPr lang="fr-FR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CHANCE EAU FRAICHE, CHANEL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79512" y="413792"/>
            <a:ext cx="41878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Парфюмерная вода </a:t>
            </a:r>
            <a:r>
              <a:rPr lang="fr-FR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BLISS WOMEN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мл 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68190"/>
            <a:ext cx="3057144" cy="229285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50" y="1556792"/>
            <a:ext cx="2914650" cy="2185988"/>
          </a:xfrm>
        </p:spPr>
      </p:pic>
    </p:spTree>
    <p:extLst>
      <p:ext uri="{BB962C8B-B14F-4D97-AF65-F5344CB8AC3E}">
        <p14:creationId xmlns="" xmlns:p14="http://schemas.microsoft.com/office/powerpoint/2010/main" val="37952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 cstate="print">
            <a:lum bright="-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0850" cy="485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11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323849" y="4005139"/>
            <a:ext cx="4308797" cy="2592213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Аромат: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фруктовый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Ноты: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Верхние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тмин, ревень, лимон, апельсин, бергамот;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>
              <a:buFontTx/>
              <a:buNone/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Сердечные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зелёный чай, мята, гвоздика, укроп, сельдерей;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Базовые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дубовый мох, мускус, белая амбра.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Tx/>
              <a:buNone/>
            </a:pP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800"/>
              </a:spcBef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Направление: </a:t>
            </a:r>
            <a:r>
              <a:rPr lang="fr-FR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GREEN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TEA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E.ARDEN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367337" y="413792"/>
            <a:ext cx="477666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Парфюмерная вода </a:t>
            </a:r>
            <a:r>
              <a:rPr lang="fr-FR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FLORIST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75 мл 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4788024" y="4005139"/>
            <a:ext cx="4248472" cy="25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Аромат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цветочно-</a:t>
            </a:r>
            <a:r>
              <a:rPr lang="ru-RU" alt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пудровый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Ноты: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Верхние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роза, фиалка,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бергамот;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Сердечные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 болгарская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роза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жасмин, боярышник;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Базовые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ваниль, белый мускус, амбра.</a:t>
            </a:r>
            <a:endParaRPr lang="en-US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Tx/>
              <a:buNone/>
            </a:pP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  <a:buFontTx/>
              <a:buNone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Направление: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FLOWER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KENZO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79512" y="413792"/>
            <a:ext cx="41878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Парфюмерная вода </a:t>
            </a:r>
            <a:r>
              <a:rPr lang="fr-FR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FLORIST GREEN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мл 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" y="1600200"/>
            <a:ext cx="2937256" cy="2202942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268760"/>
            <a:ext cx="1978152" cy="2637536"/>
          </a:xfrm>
        </p:spPr>
      </p:pic>
    </p:spTree>
    <p:extLst>
      <p:ext uri="{BB962C8B-B14F-4D97-AF65-F5344CB8AC3E}">
        <p14:creationId xmlns="" xmlns:p14="http://schemas.microsoft.com/office/powerpoint/2010/main" val="190647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 cstate="print">
            <a:lum bright="-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0850" cy="485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11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323849" y="4005139"/>
            <a:ext cx="4308797" cy="2592213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Аромат: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фруктовый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Ноты: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Верхние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яблоко, морские ноты, лимон;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>
              <a:buFontTx/>
              <a:buNone/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Сердечные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белая лилия, </a:t>
            </a:r>
            <a:r>
              <a:rPr lang="ru-RU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фрезия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древесина экзотических деревьев;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Базовые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сандаловое дерево, кедровое дерево,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пижма.</a:t>
            </a:r>
          </a:p>
          <a:p>
            <a:pPr>
              <a:spcBef>
                <a:spcPts val="0"/>
              </a:spcBef>
              <a:buFontTx/>
              <a:buNone/>
            </a:pP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800"/>
              </a:spcBef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Направление: </a:t>
            </a:r>
            <a:r>
              <a:rPr lang="fr-FR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COOL WATER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GAME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DAVIDOFF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367337" y="413792"/>
            <a:ext cx="477666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Парфюмерная вода </a:t>
            </a: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ARCTIC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BLUE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WOMEN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100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мл 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4572000" y="4005139"/>
            <a:ext cx="4439345" cy="25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Аромат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фруктово-цветочный. 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Ноты: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Верхние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цитрусовые дерево, </a:t>
            </a:r>
            <a:r>
              <a:rPr lang="ru-RU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айгва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чёрная смородина, ананас, дыня, цветок лотоса, водяная лилия;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Сердечные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 роза, жасмин, ландыш;</a:t>
            </a:r>
          </a:p>
          <a:p>
            <a:pPr marL="1160463" indent="-1160463">
              <a:spcAft>
                <a:spcPts val="400"/>
              </a:spcAft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Базовые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ирис, </a:t>
            </a:r>
            <a:r>
              <a:rPr lang="ru-RU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ветивер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сандаловое дерево, персик, шелковица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Направление: </a:t>
            </a:r>
            <a:r>
              <a:rPr lang="fr-FR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COOL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DAVIDOFF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0" y="413792"/>
            <a:ext cx="47160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Парфюмерная вода </a:t>
            </a: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ARCTIC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BLUE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GAMES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мл 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15408"/>
            <a:ext cx="1888236" cy="251764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147" y="1272255"/>
            <a:ext cx="2052205" cy="2732809"/>
          </a:xfrm>
        </p:spPr>
      </p:pic>
    </p:spTree>
    <p:extLst>
      <p:ext uri="{BB962C8B-B14F-4D97-AF65-F5344CB8AC3E}">
        <p14:creationId xmlns="" xmlns:p14="http://schemas.microsoft.com/office/powerpoint/2010/main" val="240954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412776"/>
            <a:ext cx="8137152" cy="4824412"/>
          </a:xfrm>
        </p:spPr>
        <p:txBody>
          <a:bodyPr>
            <a:normAutofit fontScale="90000"/>
          </a:bodyPr>
          <a:lstStyle/>
          <a:p>
            <a:pPr algn="l"/>
            <a:r>
              <a:rPr lang="ru-RU" altLang="ru-RU" sz="4400" b="1" dirty="0" smtClean="0">
                <a:latin typeface="PragmaticaC" pitchFamily="82" charset="0"/>
              </a:rPr>
              <a:t>о нас</a:t>
            </a:r>
            <a:br>
              <a:rPr lang="ru-RU" altLang="ru-RU" sz="4400" b="1" dirty="0" smtClean="0">
                <a:latin typeface="PragmaticaC" pitchFamily="82" charset="0"/>
              </a:rPr>
            </a:br>
            <a:r>
              <a:rPr lang="ru-RU" altLang="ru-RU" sz="2000" dirty="0" smtClean="0">
                <a:latin typeface="PragmaticaC" pitchFamily="82" charset="0"/>
              </a:rPr>
              <a:t/>
            </a:r>
            <a:br>
              <a:rPr lang="ru-RU" altLang="ru-RU" sz="2000" dirty="0" smtClean="0">
                <a:latin typeface="PragmaticaC" pitchFamily="82" charset="0"/>
              </a:rPr>
            </a:b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История Компании </a:t>
            </a:r>
            <a:r>
              <a:rPr lang="ru-RU" alt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Carlo</a:t>
            </a: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Bossi</a:t>
            </a: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Parfumes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уходит в 70-е годы Прошлого века. В 1983-1995 Компания выпускала косметические продукты и товары бытовой химии. С 1996г. начала производство парфюмерии.</a:t>
            </a:r>
            <a:b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Carlo</a:t>
            </a: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Bossi</a:t>
            </a: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Parfumes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использует сырье и комплектующие известных европейских производителей. Разработанная технология использования производственных мощностей </a:t>
            </a:r>
            <a:b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позволяет получить продукты, характеризующиеся высоким качеством, безопасные для здоровья потребителей и безвредные для окружающей среды.</a:t>
            </a:r>
            <a:b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Отличительной особенностью выпускаемого ассортимента продукции является высокое </a:t>
            </a:r>
            <a:b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содержание парфюмерной композиции и все представленные продукты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как 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женщин, так и для мужчин – это парфюмерные воды, которые отличается от туалетных более высоким </a:t>
            </a:r>
            <a:b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содержанием душистых веществ, выраженным благородным ароматом и стойкостью.</a:t>
            </a:r>
            <a:b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 сегодняшний день выпускаемый ассортимент – это более 200 продуктов, экспортируемых в 15 государств мира. География экспорта: США, Европа, Азия, Ближний Восток.</a:t>
            </a:r>
            <a:b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Надеемся, что девиз «Мы исполняем твои мечты!" станет гарантией удовлетворения запросов </a:t>
            </a:r>
            <a:b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наших Уважаемых Клиентов и признания ими нашего мастерства.</a:t>
            </a: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15888"/>
            <a:ext cx="4286250" cy="12096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 cstate="print">
            <a:lum bright="-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0850" cy="485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11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323850" y="4005139"/>
            <a:ext cx="4187504" cy="2592213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Аромат: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фруктово-цветочный. 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Ноты: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Верхние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лимон, апельсин, грейпфрут;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>
              <a:buFontTx/>
              <a:buNone/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Сердечные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мята, магнолия дерева тика, сандалового дерева, морские ноты;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Базовые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амбра, белый мускус.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Tx/>
              <a:buNone/>
            </a:pP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800"/>
              </a:spcBef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Направление: </a:t>
            </a:r>
            <a:r>
              <a:rPr lang="it-IT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ACQUA DI </a:t>
            </a:r>
            <a:r>
              <a:rPr lang="it-IT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GIOIA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it-IT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ARMANI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511353" y="404664"/>
            <a:ext cx="445313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Парфюмерная вода </a:t>
            </a: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GHIA </a:t>
            </a:r>
            <a:r>
              <a:rPr lang="fr-FR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WOMEN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100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мл 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4572000" y="4005139"/>
            <a:ext cx="4439345" cy="25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Аромат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цветочный. 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Ноты: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Верхние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лимон, апельсин, морские аккорды, зелёный аккорд, мандарин;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Сердечные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 жасмин, пряности, яблоко, пеларгония;</a:t>
            </a:r>
          </a:p>
          <a:p>
            <a:pPr marL="1160463" indent="-1160463">
              <a:spcAft>
                <a:spcPts val="400"/>
              </a:spcAft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Базовые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пижма, </a:t>
            </a:r>
            <a:r>
              <a:rPr lang="ru-RU" alt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иланг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иланг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лесные аккорды.</a:t>
            </a:r>
          </a:p>
          <a:p>
            <a:pPr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Направление: </a:t>
            </a:r>
            <a:r>
              <a:rPr lang="fr-FR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GIO FOR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WOMEN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G.ARMANI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44016" y="404664"/>
            <a:ext cx="47160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Парфюмерная вода </a:t>
            </a: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GHIA </a:t>
            </a:r>
            <a:r>
              <a:rPr lang="fr-FR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WOMEN  GREEN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мл 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40768"/>
            <a:ext cx="2294312" cy="262349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024" y="1628800"/>
            <a:ext cx="2817368" cy="2113026"/>
          </a:xfrm>
        </p:spPr>
      </p:pic>
    </p:spTree>
    <p:extLst>
      <p:ext uri="{BB962C8B-B14F-4D97-AF65-F5344CB8AC3E}">
        <p14:creationId xmlns="" xmlns:p14="http://schemas.microsoft.com/office/powerpoint/2010/main" val="269381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 cstate="print">
            <a:lum bright="-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0850" cy="485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11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251841" y="4005139"/>
            <a:ext cx="4536183" cy="2592213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Аромат: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фруктово-цветочный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buFontTx/>
              <a:buNone/>
            </a:pP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Ноты: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Верхние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персик, слива, </a:t>
            </a:r>
            <a:r>
              <a:rPr lang="ru-RU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фрезия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зелёные ноты;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>
              <a:buFontTx/>
              <a:buNone/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Сердечные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ландыш, жасмин, роза, </a:t>
            </a:r>
            <a:r>
              <a:rPr lang="ru-RU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иланг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иланг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Базовые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кедровое дерево, сандаловое дерево, ваниль, бобы тонка.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00"/>
              </a:spcAft>
              <a:buFontTx/>
              <a:buNone/>
            </a:pP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800"/>
              </a:spcBef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Направление: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NOA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CACHAREL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367337" y="413792"/>
            <a:ext cx="477666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Парфюмерная вода </a:t>
            </a:r>
            <a:r>
              <a:rPr lang="fr-FR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FANCY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FEMME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100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мл 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4788024" y="4005139"/>
            <a:ext cx="4176464" cy="25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Аромат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фруктово-цветочный. 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Ноты: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Верхние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апельсин,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бергамот;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Сердечные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 лепестки жасмина, роза, пачули;</a:t>
            </a:r>
          </a:p>
          <a:p>
            <a:pPr marL="1160463" indent="-1160463">
              <a:spcAft>
                <a:spcPts val="400"/>
              </a:spcAft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Базовые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ветивер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мускус, ваниль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160463" indent="-1160463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1160463" algn="l"/>
              </a:tabLst>
            </a:pP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1160463" algn="l"/>
              </a:tabLs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Направление: </a:t>
            </a:r>
            <a:r>
              <a:rPr lang="fr-FR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COCO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MADEMOISELE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CHANEL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0" y="413792"/>
            <a:ext cx="47160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Парфюмерная вода </a:t>
            </a:r>
            <a:r>
              <a:rPr lang="fr-FR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L’AMOUR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мл 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40768"/>
            <a:ext cx="2202942" cy="251764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7" y="1340768"/>
            <a:ext cx="2202942" cy="2517648"/>
          </a:xfrm>
        </p:spPr>
      </p:pic>
    </p:spTree>
    <p:extLst>
      <p:ext uri="{BB962C8B-B14F-4D97-AF65-F5344CB8AC3E}">
        <p14:creationId xmlns="" xmlns:p14="http://schemas.microsoft.com/office/powerpoint/2010/main" val="183127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 cstate="print">
            <a:lum bright="-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0850" cy="485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11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323849" y="4005139"/>
            <a:ext cx="4464175" cy="2592213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Аромат: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цветочно-фруктовый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Ноты: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Верхние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берёзовый лист, сосна, лимон, грейпфрут, чёрный перец, кардамон;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>
              <a:buFontTx/>
              <a:buNone/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Сердечные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водяная лилия, ландыш, ревень, кедровые иголки;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Базовые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ветивер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шалфей, древесина экзотических деревьев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800"/>
              </a:spcBef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Направление: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DKNY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D.KARAN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367337" y="413792"/>
            <a:ext cx="477666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Парфюмерная вода </a:t>
            </a:r>
            <a:r>
              <a:rPr lang="fr-FR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DENY  GOLD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100 мл 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4860032" y="4005139"/>
            <a:ext cx="4104456" cy="25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Аромат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древесно-цветочный. 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Ноты: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Верхние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горький апельсин, цветы апельсина, малины;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Сердечные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жасмин, гардения,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пачули;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Базовые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ваниль.</a:t>
            </a:r>
            <a:endParaRPr lang="en-US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Tx/>
              <a:buNone/>
            </a:pP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500"/>
              </a:spcAft>
              <a:buFontTx/>
              <a:buNone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Направление: </a:t>
            </a:r>
            <a:r>
              <a:rPr lang="fr-FR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LADY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MILLION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PACO </a:t>
            </a:r>
            <a:r>
              <a:rPr lang="fr-FR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RABANE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79512" y="413792"/>
            <a:ext cx="41878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Парфюмерная вода </a:t>
            </a:r>
            <a:r>
              <a:rPr lang="fr-FR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DENY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мл 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5"/>
            <a:ext cx="2817368" cy="246519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764" y="1268759"/>
            <a:ext cx="2601976" cy="2621788"/>
          </a:xfrm>
        </p:spPr>
      </p:pic>
    </p:spTree>
    <p:extLst>
      <p:ext uri="{BB962C8B-B14F-4D97-AF65-F5344CB8AC3E}">
        <p14:creationId xmlns="" xmlns:p14="http://schemas.microsoft.com/office/powerpoint/2010/main" val="205500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 cstate="print">
            <a:lum bright="-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0850" cy="485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11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323849" y="4005139"/>
            <a:ext cx="4248151" cy="2592213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Аромат: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фруктов</a:t>
            </a:r>
            <a:r>
              <a:rPr lang="fr-FR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o-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цветочный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buFontTx/>
              <a:buNone/>
            </a:pP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Ноты: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Верхние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мандарин, </a:t>
            </a:r>
            <a:r>
              <a:rPr lang="ru-RU" alt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нероли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цвет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апельсина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>
              <a:buFontTx/>
              <a:buNone/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Сердечные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тубероза , жасмин, ландыш;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Базовые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сандаловое дерево ,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пижма, ваниль, амбра.</a:t>
            </a:r>
          </a:p>
          <a:p>
            <a:pPr marL="1160463" indent="-1160463">
              <a:spcBef>
                <a:spcPts val="0"/>
              </a:spcBef>
              <a:buFontTx/>
              <a:buNone/>
              <a:tabLst>
                <a:tab pos="1160463" algn="l"/>
              </a:tabLst>
            </a:pP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800"/>
              </a:spcBef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Направление: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G.SABATINI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G.SABATINI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367337" y="413792"/>
            <a:ext cx="477666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Парфюмерная вода </a:t>
            </a:r>
            <a:r>
              <a:rPr lang="fr-FR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CERTTI WOMEN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100 мл 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4716016" y="4005139"/>
            <a:ext cx="4248472" cy="25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Аромат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цветочный. 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Ноты: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Верхние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бергамот, </a:t>
            </a:r>
            <a:r>
              <a:rPr lang="ru-RU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фрезия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мимоза, фиалка;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Сердечные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 розовое дерево,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кориандр,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жасмин, герань, цвет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апельсина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Базовые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сандаловое дерево, мускус.</a:t>
            </a:r>
            <a:endParaRPr lang="en-US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  <a:buFontTx/>
              <a:buNone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Направление: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1881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CERRUTI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79512" y="413792"/>
            <a:ext cx="41878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Парфюмерная вода </a:t>
            </a:r>
            <a:r>
              <a:rPr lang="fr-FR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GABI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мл 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28" y="1484784"/>
            <a:ext cx="2997200" cy="224790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758" y="1556792"/>
            <a:ext cx="2914650" cy="2185988"/>
          </a:xfrm>
        </p:spPr>
      </p:pic>
    </p:spTree>
    <p:extLst>
      <p:ext uri="{BB962C8B-B14F-4D97-AF65-F5344CB8AC3E}">
        <p14:creationId xmlns="" xmlns:p14="http://schemas.microsoft.com/office/powerpoint/2010/main" val="231032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 cstate="print">
            <a:lum bright="-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0850" cy="485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11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323849" y="4005139"/>
            <a:ext cx="4248151" cy="2592213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Аромат: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цветочно-фруктовый. </a:t>
            </a:r>
          </a:p>
          <a:p>
            <a:pPr>
              <a:buFontTx/>
              <a:buNone/>
            </a:pP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Ноты: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Верхние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роза, лимон;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>
              <a:buFontTx/>
              <a:buNone/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Сердечные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кокос, маракуя, белые цветы;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Базовые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пижма,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янтарь, ваниль, пачули.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>
              <a:spcBef>
                <a:spcPts val="0"/>
              </a:spcBef>
              <a:buFontTx/>
              <a:buNone/>
              <a:tabLst>
                <a:tab pos="1160463" algn="l"/>
              </a:tabLst>
            </a:pP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800"/>
              </a:spcBef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Направление: </a:t>
            </a:r>
            <a:r>
              <a:rPr lang="fr-FR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ANGEL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WOMEN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T.MUGLER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367337" y="413792"/>
            <a:ext cx="477666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Парфюмерная вода </a:t>
            </a:r>
            <a:r>
              <a:rPr lang="fr-FR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LAURINE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100 мл 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4644008" y="4005139"/>
            <a:ext cx="4320480" cy="25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Аромат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фруктов</a:t>
            </a:r>
            <a:r>
              <a:rPr lang="fr-FR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o-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цветочный. </a:t>
            </a:r>
          </a:p>
          <a:p>
            <a:pPr>
              <a:buFontTx/>
              <a:buNone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Ноты: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Верхние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лимон, мандарин;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Сердечные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 персик, жасмин, малина;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Базовые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пижма,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кедровое дерево.</a:t>
            </a:r>
            <a:endParaRPr lang="en-US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  <a:buFontTx/>
              <a:buNone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Направление: </a:t>
            </a:r>
            <a:r>
              <a:rPr lang="fr-FR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RALPH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LAUREN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RALPH LAUREN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79512" y="413792"/>
            <a:ext cx="41878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Парфюмерная вода </a:t>
            </a:r>
            <a:r>
              <a:rPr lang="fr-FR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ANGELA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мл 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83456"/>
            <a:ext cx="1933194" cy="257759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166" y="1340768"/>
            <a:ext cx="1933194" cy="2577592"/>
          </a:xfrm>
        </p:spPr>
      </p:pic>
    </p:spTree>
    <p:extLst>
      <p:ext uri="{BB962C8B-B14F-4D97-AF65-F5344CB8AC3E}">
        <p14:creationId xmlns="" xmlns:p14="http://schemas.microsoft.com/office/powerpoint/2010/main" val="14320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 cstate="print">
            <a:lum bright="-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0850" cy="485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11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323849" y="4005139"/>
            <a:ext cx="4464175" cy="2592213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Аромат: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цветочно-фруктовый. </a:t>
            </a:r>
          </a:p>
          <a:p>
            <a:pPr>
              <a:buFontTx/>
              <a:buNone/>
            </a:pP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Ноты: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Верхние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бархатцы, мандарин, листья яблони, чёрная смородина;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>
              <a:buFontTx/>
              <a:buNone/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Сердечные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слива, жасмин, ландыш;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Базовые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янтарь,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пижма,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абрикос, кедровое дерево, сандаловое дерево.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>
              <a:spcBef>
                <a:spcPts val="0"/>
              </a:spcBef>
              <a:buFontTx/>
              <a:buNone/>
              <a:tabLst>
                <a:tab pos="1160463" algn="l"/>
              </a:tabLst>
            </a:pP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800"/>
              </a:spcBef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Направление: </a:t>
            </a:r>
            <a:r>
              <a:rPr lang="fr-FR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5th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AVENUE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E.ARDEN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367337" y="413792"/>
            <a:ext cx="477666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Парфюмерная вода </a:t>
            </a:r>
            <a:r>
              <a:rPr lang="fr-FR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INSIDE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75 мл 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4788024" y="4005139"/>
            <a:ext cx="4320480" cy="25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Аромат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цветочно-восточный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buFontTx/>
              <a:buNone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Ноты: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Верхние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имбирь, апельсин, мандарин;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Сердечные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 жасмин, цвет апельсин</a:t>
            </a:r>
            <a:r>
              <a:rPr lang="fr-FR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Базовые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пижма,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мёд, ваниль, сандаловое дерево.</a:t>
            </a:r>
            <a:endParaRPr lang="en-US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200"/>
              </a:spcAft>
              <a:buFontTx/>
              <a:buNone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Направление: </a:t>
            </a:r>
            <a:r>
              <a:rPr lang="fr-FR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CODE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WOMAN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G.ARMANI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79512" y="413792"/>
            <a:ext cx="41878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Парфюмерная вода </a:t>
            </a:r>
            <a:r>
              <a:rPr lang="fr-FR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555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мл 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712" y="1312168"/>
            <a:ext cx="1978152" cy="2637536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196752"/>
            <a:ext cx="2052205" cy="2732809"/>
          </a:xfrm>
        </p:spPr>
      </p:pic>
    </p:spTree>
    <p:extLst>
      <p:ext uri="{BB962C8B-B14F-4D97-AF65-F5344CB8AC3E}">
        <p14:creationId xmlns="" xmlns:p14="http://schemas.microsoft.com/office/powerpoint/2010/main" val="276827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 cstate="print">
            <a:lum bright="-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0850" cy="485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11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323849" y="4005139"/>
            <a:ext cx="4464175" cy="2592213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Аромат: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водно-цветочно-фруктовый. </a:t>
            </a:r>
          </a:p>
          <a:p>
            <a:pPr>
              <a:buFontTx/>
              <a:buNone/>
            </a:pP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Ноты: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Верхние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морские ноты, лимон, бергамот, дыня;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>
              <a:buFontTx/>
              <a:buNone/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Сердечные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специи,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жасмин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чёрная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смородина, фиалка;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Базовые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лесные аккорды, мох,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пижма,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ваниль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800"/>
              </a:spcBef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Направление: </a:t>
            </a:r>
            <a:r>
              <a:rPr lang="fr-FR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L’EAU PAR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KENZO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KENZO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367337" y="413792"/>
            <a:ext cx="477666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Парфюмерная вода </a:t>
            </a:r>
            <a:r>
              <a:rPr lang="fr-FR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L’EAU ODYSSEY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100 мл 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4788024" y="4005139"/>
            <a:ext cx="4320480" cy="25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Аромат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фруктово-цветочный. 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Ноты: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Верхние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дыня, фиалка, морские ноты;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Сердечные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 жасмин, роза, ландыш;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Базовые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дерево, мускус, пряные ноты.</a:t>
            </a:r>
            <a:endParaRPr lang="en-US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200"/>
              </a:spcAft>
              <a:buFontTx/>
              <a:buNone/>
            </a:pP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200"/>
              </a:spcAft>
              <a:buFontTx/>
              <a:buNone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62063" indent="-1262063"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Направление: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L’EAU </a:t>
            </a:r>
            <a:r>
              <a:rPr lang="en-US" alt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d’ISSEY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MIYAKE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ISSEY </a:t>
            </a:r>
            <a:r>
              <a:rPr lang="en-US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MIYAKE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79512" y="413792"/>
            <a:ext cx="41878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Парфюмерная вода </a:t>
            </a:r>
            <a:r>
              <a:rPr lang="fr-FR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AQUA ZOE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мл 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40768"/>
            <a:ext cx="1970117" cy="262349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836" y="1340768"/>
            <a:ext cx="1708404" cy="2562606"/>
          </a:xfrm>
        </p:spPr>
      </p:pic>
    </p:spTree>
    <p:extLst>
      <p:ext uri="{BB962C8B-B14F-4D97-AF65-F5344CB8AC3E}">
        <p14:creationId xmlns="" xmlns:p14="http://schemas.microsoft.com/office/powerpoint/2010/main" val="259801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 cstate="print">
            <a:lum bright="-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0850" cy="485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11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323849" y="4005139"/>
            <a:ext cx="4608191" cy="2592213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Аромат: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цветочно-фруктовый. </a:t>
            </a:r>
          </a:p>
          <a:p>
            <a:pPr>
              <a:buFontTx/>
              <a:buNone/>
            </a:pP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Ноты: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Верхние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лимон, чёрная смородина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гальбанум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>
              <a:buFontTx/>
              <a:buNone/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Сердечные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жасмин, ландыш, морские аккорды, роза;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Базовые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сандаловое дерево,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пижма,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малина, янтарь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160463" indent="-1160463">
              <a:spcBef>
                <a:spcPts val="0"/>
              </a:spcBef>
              <a:buFontTx/>
              <a:buNone/>
              <a:tabLst>
                <a:tab pos="1160463" algn="l"/>
              </a:tabLst>
            </a:pP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800"/>
              </a:spcBef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Направление: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JADORE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CH.DIOR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367337" y="413792"/>
            <a:ext cx="477666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Парфюмерная вода </a:t>
            </a:r>
            <a:r>
              <a:rPr lang="fr-FR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KENDI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100 мл 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4860032" y="4005139"/>
            <a:ext cx="4176464" cy="25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Аромат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цветочный. 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Ноты: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Верхние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зелёные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ноты, персик, </a:t>
            </a:r>
            <a:r>
              <a:rPr lang="ru-RU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фрезия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Сердечные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	роза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ландыш, ирис, </a:t>
            </a:r>
            <a:r>
              <a:rPr lang="ru-RU" alt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иланг-иланг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Базовые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кедр, сандаловое дерево, ваниль, бобы тонка.</a:t>
            </a:r>
            <a:endParaRPr lang="en-US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500"/>
              </a:spcAft>
              <a:buFontTx/>
              <a:buNone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62063" indent="-1262063"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Направление: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MIRACLE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LANCOME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79512" y="413792"/>
            <a:ext cx="41878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Парфюмерная вода </a:t>
            </a:r>
            <a:r>
              <a:rPr lang="fr-FR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J’ASALLI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мл 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5"/>
            <a:ext cx="2757424" cy="2412746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84784"/>
            <a:ext cx="3177032" cy="2382774"/>
          </a:xfrm>
        </p:spPr>
      </p:pic>
    </p:spTree>
    <p:extLst>
      <p:ext uri="{BB962C8B-B14F-4D97-AF65-F5344CB8AC3E}">
        <p14:creationId xmlns="" xmlns:p14="http://schemas.microsoft.com/office/powerpoint/2010/main" val="1245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 cstate="print">
            <a:lum bright="-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0850" cy="485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11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323849" y="4005139"/>
            <a:ext cx="4608191" cy="2592213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Аромат: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руктов</a:t>
            </a:r>
            <a:r>
              <a:rPr lang="fr-FR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o-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цветочный. 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Ноты: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Верхние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мандарин, бергамот, цвет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апельсина,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лимон;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>
              <a:buFontTx/>
              <a:buNone/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Сердечные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камелия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гардения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белая лилия, ландыш, мимоза, </a:t>
            </a:r>
            <a:r>
              <a:rPr lang="ru-RU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фрезия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дыня, водные фрукты;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Базовые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сандаловое дерево,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пижма,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янтарь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800"/>
              </a:spcBef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Направление: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212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C.HERRERA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367337" y="413792"/>
            <a:ext cx="477666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Парфюмерная вода </a:t>
            </a:r>
            <a:r>
              <a:rPr lang="fr-FR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LADY </a:t>
            </a:r>
            <a:r>
              <a:rPr lang="fr-FR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 мл 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04048" y="4005139"/>
            <a:ext cx="3744416" cy="25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Аромат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цветочный. 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Ноты: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Верхние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ирис, </a:t>
            </a:r>
            <a:r>
              <a:rPr lang="ru-RU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иланг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иланг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Сердечные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жасмин, роза, ландыш;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Базовые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ваниль, бобы тонка, мускус.</a:t>
            </a:r>
            <a:endParaRPr lang="en-US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62063" indent="-1262063"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Направление: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CHANEL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No 5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CHANEL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79512" y="413792"/>
            <a:ext cx="41878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Парфюмерная вода </a:t>
            </a:r>
            <a:r>
              <a:rPr lang="fr-FR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303 WOMEN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мл 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750" y="1340768"/>
            <a:ext cx="2198716" cy="251418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059" y="1484784"/>
            <a:ext cx="1742882" cy="2185988"/>
          </a:xfrm>
        </p:spPr>
      </p:pic>
    </p:spTree>
    <p:extLst>
      <p:ext uri="{BB962C8B-B14F-4D97-AF65-F5344CB8AC3E}">
        <p14:creationId xmlns="" xmlns:p14="http://schemas.microsoft.com/office/powerpoint/2010/main" val="39251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20713"/>
            <a:ext cx="7772400" cy="1080095"/>
          </a:xfrm>
        </p:spPr>
        <p:txBody>
          <a:bodyPr/>
          <a:lstStyle/>
          <a:p>
            <a:pPr algn="ctr"/>
            <a:r>
              <a:rPr lang="ru-RU" altLang="ru-RU" dirty="0" smtClean="0">
                <a:latin typeface="PragmaticaC" pitchFamily="82" charset="0"/>
              </a:rPr>
              <a:t>Мужские </a:t>
            </a:r>
            <a:r>
              <a:rPr lang="ru-RU" altLang="ru-RU" dirty="0">
                <a:latin typeface="PragmaticaC" pitchFamily="82" charset="0"/>
              </a:rPr>
              <a:t>парфюмерные воды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08500"/>
            <a:ext cx="6400800" cy="720725"/>
          </a:xfrm>
        </p:spPr>
        <p:txBody>
          <a:bodyPr>
            <a:normAutofit/>
          </a:bodyPr>
          <a:lstStyle/>
          <a:p>
            <a:pPr algn="ctr"/>
            <a:r>
              <a:rPr lang="ru-RU" altLang="ru-RU" sz="4000" dirty="0">
                <a:latin typeface="Monotype Corsiva" panose="03010101010201010101" pitchFamily="66" charset="0"/>
              </a:rPr>
              <a:t>Мы исполняем твои мечты!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990" y="2132856"/>
            <a:ext cx="4286250" cy="12096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="" xmlns:p14="http://schemas.microsoft.com/office/powerpoint/2010/main" val="169300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772939"/>
            <a:ext cx="8568952" cy="4824413"/>
          </a:xfrm>
        </p:spPr>
        <p:txBody>
          <a:bodyPr>
            <a:normAutofit fontScale="90000"/>
          </a:bodyPr>
          <a:lstStyle/>
          <a:p>
            <a:pPr algn="l">
              <a:spcAft>
                <a:spcPts val="600"/>
              </a:spcAft>
              <a:tabLst>
                <a:tab pos="174625" algn="l"/>
              </a:tabLst>
            </a:pPr>
            <a:r>
              <a:rPr lang="ru-RU" altLang="ru-RU" sz="4400" b="1" dirty="0">
                <a:latin typeface="PragmaticaC" pitchFamily="82" charset="0"/>
              </a:rPr>
              <a:t>качество</a:t>
            </a:r>
            <a:r>
              <a:rPr lang="ru-RU" altLang="ru-RU" sz="4000" dirty="0">
                <a:latin typeface="PragmaticaC" pitchFamily="82" charset="0"/>
              </a:rPr>
              <a:t/>
            </a:r>
            <a:br>
              <a:rPr lang="ru-RU" altLang="ru-RU" sz="4000" dirty="0">
                <a:latin typeface="PragmaticaC" pitchFamily="82" charset="0"/>
              </a:rPr>
            </a:br>
            <a:r>
              <a:rPr lang="ru-RU" altLang="ru-RU" sz="1600" dirty="0">
                <a:latin typeface="PragmaticaC" pitchFamily="82" charset="0"/>
              </a:rPr>
              <a:t> </a:t>
            </a:r>
            <a:br>
              <a:rPr lang="ru-RU" altLang="ru-RU" sz="1600" dirty="0">
                <a:latin typeface="PragmaticaC" pitchFamily="82" charset="0"/>
              </a:rPr>
            </a:b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Весь 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производимый ассортимент соответствуют принципам надлежащей 	производственной </a:t>
            </a:r>
            <a:r>
              <a:rPr lang="en-US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практики 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(GMP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b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Вся 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выпускаемая продукция производится и контролируется на основании решений 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принятых 	Всемирной 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Организацией Здравоохранения (WHO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b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Выпуск 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продукции контролируется </a:t>
            </a:r>
            <a:r>
              <a:rPr lang="ru-RU" alt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Carlo</a:t>
            </a: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Bossi</a:t>
            </a: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Parfumes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, избегая любых испытаний 	на 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животных 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соответствии 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 Европейской Директивой в области косметики 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76/768/EEC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b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Подтверждена 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совместимость в соответствии требованиям PN-EN ISO 22716 </a:t>
            </a:r>
            <a:r>
              <a:rPr lang="en-US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стандарта </a:t>
            </a:r>
            <a:r>
              <a:rPr lang="en-US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парфюмерно-косметических 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продуктов GMP.</a:t>
            </a:r>
            <a:b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Соответствие принципам надлежащей производственной практики в компании </a:t>
            </a:r>
            <a:r>
              <a:rPr lang="ru-RU" alt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Carlo</a:t>
            </a: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Bossi</a:t>
            </a: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Parfumes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которые направлены на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• Персонал</a:t>
            </a:r>
            <a:b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• Помещения</a:t>
            </a:r>
            <a:b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• Оборудование</a:t>
            </a:r>
            <a:b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• Санитарию и гигиену</a:t>
            </a:r>
            <a:b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• Контроль качества</a:t>
            </a:r>
            <a:b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• Документооборот</a:t>
            </a:r>
            <a:b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• Претензии</a:t>
            </a:r>
            <a:b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• Отзывы о продукции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15888"/>
            <a:ext cx="4286250" cy="12096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 cstate="print">
            <a:lum bright="-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0850" cy="485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11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323849" y="4005139"/>
            <a:ext cx="4608191" cy="2592213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Аромат: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восточный древесный. </a:t>
            </a:r>
          </a:p>
          <a:p>
            <a:pPr>
              <a:buFontTx/>
              <a:buNone/>
            </a:pP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Ноты: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Верхние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свежие аккорды,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лимон;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>
              <a:buFontTx/>
              <a:buNone/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Сердечные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перец, душистый перец, полынь, яблоко;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Базовые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амбра, сандаловое дерево, кедр, пачули, мускус.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>
              <a:spcBef>
                <a:spcPts val="0"/>
              </a:spcBef>
              <a:buFontTx/>
              <a:buNone/>
              <a:tabLst>
                <a:tab pos="1160463" algn="l"/>
              </a:tabLst>
            </a:pP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800"/>
              </a:spcBef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Направление: </a:t>
            </a:r>
            <a:r>
              <a:rPr lang="fr-FR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HOT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DAVIDOFF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367337" y="413792"/>
            <a:ext cx="477666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Парфюмерная вода </a:t>
            </a:r>
            <a:r>
              <a:rPr lang="fr-FR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AQUA </a:t>
            </a:r>
            <a:r>
              <a:rPr lang="fr-FR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QUORUM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100 мл 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4860032" y="4005139"/>
            <a:ext cx="4176464" cy="25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Аромат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древесный пряный. 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Ноты: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Верхние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ист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фиалки и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бергамот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Сердечные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	корица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красный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перец и черный чай;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Базовые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дерево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маслины,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мускус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лист табака и </a:t>
            </a:r>
            <a:r>
              <a:rPr lang="ru-RU" alt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мирро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500"/>
              </a:spcAft>
              <a:buFontTx/>
              <a:buNone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62063" indent="-1262063"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Направление: </a:t>
            </a:r>
            <a:r>
              <a:rPr lang="en-US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GUCCI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POUR HOMME II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GUCCI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79512" y="413792"/>
            <a:ext cx="41878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Парфюмерная вода </a:t>
            </a:r>
            <a:r>
              <a:rPr lang="fr-FR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AQUA HOT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мл 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0"/>
            <a:ext cx="2673350" cy="2540000"/>
          </a:xfrm>
        </p:spPr>
      </p:pic>
      <p:pic>
        <p:nvPicPr>
          <p:cNvPr id="6" name="Объект 5"/>
          <p:cNvPicPr>
            <a:picLocks noGrp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688" y="1412776"/>
            <a:ext cx="2393696" cy="2266950"/>
          </a:xfrm>
        </p:spPr>
      </p:pic>
    </p:spTree>
    <p:extLst>
      <p:ext uri="{BB962C8B-B14F-4D97-AF65-F5344CB8AC3E}">
        <p14:creationId xmlns="" xmlns:p14="http://schemas.microsoft.com/office/powerpoint/2010/main" val="159587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 cstate="print">
            <a:lum bright="-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0850" cy="485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11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323849" y="2492971"/>
            <a:ext cx="4248151" cy="2592213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Аромат: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цитрусовый пряный восточный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Ноты: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Верхние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лимон, мандарин, грейпфрут, мята;</a:t>
            </a:r>
          </a:p>
          <a:p>
            <a:pPr marL="1160463" indent="-1160463">
              <a:buFontTx/>
              <a:buNone/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Сердечные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роза, корица, мускатный орех, кардамон, пачули;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Базовые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кедр, сандаловое дерево, тик,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ваниль, мускус.</a:t>
            </a:r>
          </a:p>
          <a:p>
            <a:pPr marL="1160463" indent="-1160463">
              <a:spcBef>
                <a:spcPts val="0"/>
              </a:spcBef>
              <a:buFontTx/>
              <a:buNone/>
              <a:tabLst>
                <a:tab pos="1160463" algn="l"/>
              </a:tabLst>
            </a:pP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800"/>
              </a:spcBef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Направление: </a:t>
            </a:r>
            <a:r>
              <a:rPr lang="fr-FR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MILLION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PACO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RABANNE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31639" y="692696"/>
            <a:ext cx="364827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Парфюмерная </a:t>
            </a:r>
            <a:r>
              <a:rPr lang="ru-RU" altLang="ru-RU" sz="1400" b="1">
                <a:latin typeface="Arial" panose="020B0604020202020204" pitchFamily="34" charset="0"/>
                <a:cs typeface="Arial" panose="020B0604020202020204" pitchFamily="34" charset="0"/>
              </a:rPr>
              <a:t>вода </a:t>
            </a:r>
            <a:r>
              <a:rPr lang="fr-FR" altLang="ru-RU" sz="1400" b="1" smtClean="0"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lang="fr-FR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мл 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373765"/>
            <a:ext cx="2867891" cy="3279371"/>
          </a:xfrm>
        </p:spPr>
      </p:pic>
    </p:spTree>
    <p:extLst>
      <p:ext uri="{BB962C8B-B14F-4D97-AF65-F5344CB8AC3E}">
        <p14:creationId xmlns="" xmlns:p14="http://schemas.microsoft.com/office/powerpoint/2010/main" val="355455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 cstate="print">
            <a:lum bright="-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0850" cy="485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11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312168" y="4005139"/>
            <a:ext cx="4187824" cy="2592213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Аромат: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древесно-водный. </a:t>
            </a:r>
          </a:p>
          <a:p>
            <a:pPr>
              <a:buFontTx/>
              <a:buNone/>
            </a:pP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Ноты: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Верхние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бергамот, палисандр, кардамон, цитрусы и </a:t>
            </a:r>
            <a:r>
              <a:rPr lang="ru-RU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карамбола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>
              <a:buFontTx/>
              <a:buNone/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Сердечные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тарагон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(тархун), шалфей, белый кедр и перец;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Базовые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амбра, шафран, мускус, древесные ноты и </a:t>
            </a:r>
            <a:r>
              <a:rPr lang="ru-RU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сикамора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62063" indent="-1262063">
              <a:spcBef>
                <a:spcPts val="400"/>
              </a:spcBef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Направление: </a:t>
            </a:r>
            <a:r>
              <a:rPr lang="fr-FR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VERSACE MEN EAU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FRICHE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VERSACE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367337" y="413792"/>
            <a:ext cx="477666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Парфюмерная вода </a:t>
            </a: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VERTIGO </a:t>
            </a:r>
            <a:r>
              <a:rPr lang="fr-FR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HOMME BLACK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100 мл 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4511353" y="4005139"/>
            <a:ext cx="4525143" cy="25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Аромат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кожаный. 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Ноты: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Верхние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зеленые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ноты, базилик, петит-</a:t>
            </a:r>
            <a:r>
              <a:rPr lang="ru-RU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грейн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бергамот и цитрусы;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Сердечные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гвоздика, сандаловое дерево, пачули, корица, жасмин, белый кедр и роза;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Базовые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лабданум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кожа, тонка бобы, амбра, мускус, дубовый мох и ваниль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62063" indent="-1262063"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Направление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VERSACE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L'HOMME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VERSACE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79512" y="413792"/>
            <a:ext cx="43924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Парфюмерная вода </a:t>
            </a: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VERTIGO </a:t>
            </a:r>
            <a:r>
              <a:rPr lang="fr-FR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HOMME BLUE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мл 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 descr="Vertigo Blue_DSC714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1239" y="1196752"/>
            <a:ext cx="2888673" cy="2712028"/>
          </a:xfrm>
          <a:prstGeom prst="rect">
            <a:avLst/>
          </a:prstGeom>
        </p:spPr>
      </p:pic>
      <p:pic>
        <p:nvPicPr>
          <p:cNvPr id="16" name="Рисунок 15" descr="Vertigo Black_DSC7143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07149" y="1268760"/>
            <a:ext cx="2881275" cy="26919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6081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 cstate="print">
            <a:lum bright="-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0850" cy="485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11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323849" y="2853011"/>
            <a:ext cx="3888111" cy="2592213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Аромат: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древесно-цветочные. </a:t>
            </a:r>
          </a:p>
          <a:p>
            <a:pPr>
              <a:buFontTx/>
              <a:buNone/>
            </a:pP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Ноты: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Верхние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бергамот, лаванда, полынь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>
              <a:buFontTx/>
              <a:buNone/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Сердечные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ирис, амбра, пачули, ваниль;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Базовые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кожа,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мускус, </a:t>
            </a:r>
            <a:r>
              <a:rPr lang="ru-RU" alt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ветивер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>
              <a:spcBef>
                <a:spcPts val="0"/>
              </a:spcBef>
              <a:buFontTx/>
              <a:buNone/>
              <a:tabLst>
                <a:tab pos="1160463" algn="l"/>
              </a:tabLst>
            </a:pP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800"/>
              </a:spcBef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Направление: </a:t>
            </a:r>
            <a:r>
              <a:rPr lang="fr-FR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DIOR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HOMME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CH.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DIOR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79512" y="764704"/>
            <a:ext cx="393630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Парфюмерная вода </a:t>
            </a:r>
            <a:r>
              <a:rPr lang="fr-FR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BEL CANTO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мл 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488" y="1628800"/>
            <a:ext cx="3169920" cy="3302000"/>
          </a:xfrm>
        </p:spPr>
      </p:pic>
    </p:spTree>
    <p:extLst>
      <p:ext uri="{BB962C8B-B14F-4D97-AF65-F5344CB8AC3E}">
        <p14:creationId xmlns="" xmlns:p14="http://schemas.microsoft.com/office/powerpoint/2010/main" val="315966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 cstate="print">
            <a:lum bright="-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0850" cy="485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11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179512" y="4005139"/>
            <a:ext cx="4392488" cy="2592213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Аромат: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древесно-цитрусовый. </a:t>
            </a:r>
          </a:p>
          <a:p>
            <a:pPr>
              <a:buFontTx/>
              <a:buNone/>
            </a:pP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Ноты: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Верхние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дыня, розовый перец, лимон, элеми, грейпфрут;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>
              <a:buFontTx/>
              <a:buNone/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Сердечные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морские ноты,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лаванда, сухая древесина;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Базовые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мускус, пачули, сандаловое дерево, амбра.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>
              <a:spcBef>
                <a:spcPts val="100"/>
              </a:spcBef>
              <a:buFontTx/>
              <a:buNone/>
              <a:tabLst>
                <a:tab pos="1160463" algn="l"/>
              </a:tabLst>
            </a:pP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Направление: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 BLUE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ARMAND BASI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499992" y="413792"/>
            <a:ext cx="446449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Парфюмерная вода </a:t>
            </a:r>
            <a:r>
              <a:rPr lang="fr-FR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BEL </a:t>
            </a:r>
            <a:r>
              <a:rPr lang="fr-FR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CANTO </a:t>
            </a:r>
            <a:r>
              <a:rPr lang="fr-FR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BLACK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100 мл 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4572001" y="4005139"/>
            <a:ext cx="4536503" cy="25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Аромат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цитрусово-древесный. 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Ноты: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Верхние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альдегиды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бергамот, кардамон, </a:t>
            </a:r>
            <a:r>
              <a:rPr lang="ru-RU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гальбанум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грейпфрут, лимон, мандарин, перец;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Сердечные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	герань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ирис;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Базовые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амбра, кедр, кожа, мох, мускус, пачули, сандалового дерева, </a:t>
            </a:r>
            <a:r>
              <a:rPr lang="ru-RU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ветивер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62063" indent="-1262063">
              <a:spcBef>
                <a:spcPts val="0"/>
              </a:spcBef>
              <a:buNone/>
            </a:pP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62063" indent="-1262063"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Направление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BLEU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CHANEL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79512" y="413792"/>
            <a:ext cx="432048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Парфюмерная вода </a:t>
            </a:r>
            <a:r>
              <a:rPr lang="fr-FR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BEL </a:t>
            </a:r>
            <a:r>
              <a:rPr lang="fr-FR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CANTO BLUE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мл 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12" y="1340768"/>
            <a:ext cx="2590800" cy="25908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560" y="1340768"/>
            <a:ext cx="2590800" cy="2590800"/>
          </a:xfrm>
        </p:spPr>
      </p:pic>
    </p:spTree>
    <p:extLst>
      <p:ext uri="{BB962C8B-B14F-4D97-AF65-F5344CB8AC3E}">
        <p14:creationId xmlns="" xmlns:p14="http://schemas.microsoft.com/office/powerpoint/2010/main" val="277456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 cstate="print">
            <a:lum bright="-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0850" cy="485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11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323849" y="2853011"/>
            <a:ext cx="3888111" cy="2592213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Аромат: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древесно-цитрусовый. </a:t>
            </a:r>
          </a:p>
          <a:p>
            <a:pPr>
              <a:buFontTx/>
              <a:buNone/>
            </a:pP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Ноты: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Верхние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цитрусовые, мускатный орех, мята;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>
              <a:buFontTx/>
              <a:buNone/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Сердечные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лаванда, </a:t>
            </a:r>
            <a:r>
              <a:rPr lang="ru-RU" alt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фрезия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кардамон;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Базовые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белый мускус, пачули, кедра.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>
              <a:spcBef>
                <a:spcPts val="0"/>
              </a:spcBef>
              <a:buFontTx/>
              <a:buNone/>
              <a:tabLst>
                <a:tab pos="1160463" algn="l"/>
              </a:tabLst>
            </a:pP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800"/>
              </a:spcBef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Направление: </a:t>
            </a:r>
            <a:r>
              <a:rPr lang="fr-FR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BLUE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LABEL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GIVENCHY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79512" y="764704"/>
            <a:ext cx="393630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Парфюмерная вода </a:t>
            </a:r>
            <a:r>
              <a:rPr lang="fr-FR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B&amp;W  BLUE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мл 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702" y="1562462"/>
            <a:ext cx="3234690" cy="3234690"/>
          </a:xfrm>
        </p:spPr>
      </p:pic>
    </p:spTree>
    <p:extLst>
      <p:ext uri="{BB962C8B-B14F-4D97-AF65-F5344CB8AC3E}">
        <p14:creationId xmlns="" xmlns:p14="http://schemas.microsoft.com/office/powerpoint/2010/main" val="403949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02" name="Picture 18"/>
          <p:cNvPicPr>
            <a:picLocks noChangeAspect="1" noChangeArrowheads="1"/>
          </p:cNvPicPr>
          <p:nvPr/>
        </p:nvPicPr>
        <p:blipFill>
          <a:blip r:embed="rId2" cstate="print">
            <a:lum bright="-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0850" cy="485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3203848" y="468000"/>
            <a:ext cx="273657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Парфюмерная вода </a:t>
            </a: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B&amp;W RED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100 мл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251247" y="468000"/>
            <a:ext cx="273657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Парфюмерная вода </a:t>
            </a: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B&amp;W SILVER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100 мл 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6083895" y="468000"/>
            <a:ext cx="273657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Парфюмерная 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вода </a:t>
            </a:r>
          </a:p>
          <a:p>
            <a:r>
              <a:rPr lang="fr-FR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B&amp;W SPORT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100 мл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7"/>
          <p:cNvSpPr txBox="1">
            <a:spLocks noChangeArrowheads="1"/>
          </p:cNvSpPr>
          <p:nvPr/>
        </p:nvSpPr>
        <p:spPr>
          <a:xfrm>
            <a:off x="107504" y="3645024"/>
            <a:ext cx="3096344" cy="216016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Аромат: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древесно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цитрусовый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Tx/>
              <a:buNone/>
            </a:pP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Ноты:</a:t>
            </a:r>
          </a:p>
          <a:p>
            <a:pPr marL="1160463" indent="-1160463" fontAlgn="auto">
              <a:spcAft>
                <a:spcPts val="0"/>
              </a:spcAft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Верхние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лимон, зелёный аккорд, мандарин;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 fontAlgn="auto">
              <a:spcAft>
                <a:spcPts val="0"/>
              </a:spcAft>
              <a:buFontTx/>
              <a:buNone/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Сердечные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жасмин, фиалка, лаванда;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 fontAlgn="auto">
              <a:spcAft>
                <a:spcPts val="0"/>
              </a:spcAft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Базовые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пижма,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сандаловое дерево, кедровое дерево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160463" indent="-1160463" fontAlgn="auto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1160463" algn="l"/>
              </a:tabLst>
            </a:pP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8888" indent="-1258888" fontAlgn="auto">
              <a:spcAft>
                <a:spcPts val="0"/>
              </a:spcAft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Направление: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собственная разработка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>
          <a:xfrm>
            <a:off x="3059832" y="3645024"/>
            <a:ext cx="2952328" cy="216016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12800" indent="-812800" fontAlgn="auto">
              <a:spcAft>
                <a:spcPts val="0"/>
              </a:spcAft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Аромат: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древесно-цитрусовый. 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Tx/>
              <a:buNone/>
            </a:pP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Ноты:</a:t>
            </a:r>
          </a:p>
          <a:p>
            <a:pPr marL="1160463" indent="-1160463" fontAlgn="auto">
              <a:spcAft>
                <a:spcPts val="0"/>
              </a:spcAft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Верхние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морские ноты, дыня, </a:t>
            </a:r>
            <a:r>
              <a:rPr lang="ru-RU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камфора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 fontAlgn="auto">
              <a:spcAft>
                <a:spcPts val="0"/>
              </a:spcAft>
              <a:buFontTx/>
              <a:buNone/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Сердечные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жасмин, пачули, пряные аккорды;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 fontAlgn="auto">
              <a:spcAft>
                <a:spcPts val="0"/>
              </a:spcAft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Базовые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пижма,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кедровое дерево, сандаловое дерево.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8888" indent="-1258888" fontAlgn="auto">
              <a:spcAft>
                <a:spcPts val="0"/>
              </a:spcAft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Направление: </a:t>
            </a:r>
            <a:r>
              <a:rPr lang="fr-FR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POUR 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HOMME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GIVENCHY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6012160" y="3645024"/>
            <a:ext cx="3096344" cy="216016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12800" indent="-812800" fontAlgn="auto">
              <a:spcAft>
                <a:spcPts val="0"/>
              </a:spcAft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Аромат: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древесно-пряный. </a:t>
            </a: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Ноты:</a:t>
            </a:r>
          </a:p>
          <a:p>
            <a:pPr marL="1160463" indent="-1160463" fontAlgn="auto">
              <a:spcAft>
                <a:spcPts val="0"/>
              </a:spcAft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Верхние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мандарин, альдегиды, апельсин, водные ноты;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 fontAlgn="auto">
              <a:spcAft>
                <a:spcPts val="0"/>
              </a:spcAft>
              <a:buFontTx/>
              <a:buNone/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Сердечные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нероли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перец, кедровое дерево;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 fontAlgn="auto">
              <a:spcAft>
                <a:spcPts val="0"/>
              </a:spcAft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Базовые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ветивер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бобы тонка, белый мускус, янтарь.</a:t>
            </a: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8888" indent="-1258888" fontAlgn="auto">
              <a:spcAft>
                <a:spcPts val="0"/>
              </a:spcAft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Направление: </a:t>
            </a:r>
            <a:r>
              <a:rPr lang="fr-FR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ALLURE HOMME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SPORT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CHANEL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37" y="1412776"/>
            <a:ext cx="1912739" cy="218598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412776"/>
            <a:ext cx="1912739" cy="2185988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412776"/>
            <a:ext cx="1914128" cy="2187575"/>
          </a:xfrm>
        </p:spPr>
      </p:pic>
    </p:spTree>
    <p:extLst>
      <p:ext uri="{BB962C8B-B14F-4D97-AF65-F5344CB8AC3E}">
        <p14:creationId xmlns="" xmlns:p14="http://schemas.microsoft.com/office/powerpoint/2010/main" val="409071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 cstate="print">
            <a:lum bright="-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0850" cy="485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11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323849" y="2853011"/>
            <a:ext cx="4032127" cy="2592213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Аромат: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цитрусово-цветочный. </a:t>
            </a:r>
          </a:p>
          <a:p>
            <a:pPr>
              <a:buFontTx/>
              <a:buNone/>
            </a:pP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Ноты: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Верхние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зелёные ноты, лимон, бергамот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водные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фрукты;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>
              <a:buFontTx/>
              <a:buNone/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Сердечные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жасмин, морские аккорды;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Базовые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ветивер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кедровое дерево, мох с запахом табака, мускусные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составляющие.</a:t>
            </a:r>
          </a:p>
          <a:p>
            <a:pPr marL="1160463" indent="-1160463">
              <a:spcBef>
                <a:spcPts val="0"/>
              </a:spcBef>
              <a:buFontTx/>
              <a:buNone/>
              <a:tabLst>
                <a:tab pos="1160463" algn="l"/>
              </a:tabLst>
            </a:pP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800"/>
              </a:spcBef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Направление: </a:t>
            </a:r>
            <a:r>
              <a:rPr lang="fr-FR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XERYUS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ROUGE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GIVENCHY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79512" y="764704"/>
            <a:ext cx="393630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Парфюмерная вода </a:t>
            </a:r>
            <a:r>
              <a:rPr lang="fr-FR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TNT RED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мл 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955" y="1628800"/>
            <a:ext cx="3816477" cy="3200400"/>
          </a:xfrm>
        </p:spPr>
      </p:pic>
    </p:spTree>
    <p:extLst>
      <p:ext uri="{BB962C8B-B14F-4D97-AF65-F5344CB8AC3E}">
        <p14:creationId xmlns="" xmlns:p14="http://schemas.microsoft.com/office/powerpoint/2010/main" val="103340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02" name="Picture 18"/>
          <p:cNvPicPr>
            <a:picLocks noChangeAspect="1" noChangeArrowheads="1"/>
          </p:cNvPicPr>
          <p:nvPr/>
        </p:nvPicPr>
        <p:blipFill>
          <a:blip r:embed="rId2" cstate="print">
            <a:lum bright="-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0850" cy="485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3203848" y="468000"/>
            <a:ext cx="273657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Парфюмерная вода </a:t>
            </a: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TNT BLUE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100 мл 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251247" y="468000"/>
            <a:ext cx="273657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Парфюмерная вода </a:t>
            </a: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TNT  BLACK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100 мл 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6083895" y="468000"/>
            <a:ext cx="273657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Парфюмерная 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вода </a:t>
            </a:r>
          </a:p>
          <a:p>
            <a:r>
              <a:rPr lang="fr-FR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TNT SILVER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100 мл 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7"/>
          <p:cNvSpPr txBox="1">
            <a:spLocks noChangeArrowheads="1"/>
          </p:cNvSpPr>
          <p:nvPr/>
        </p:nvSpPr>
        <p:spPr>
          <a:xfrm>
            <a:off x="107504" y="3645024"/>
            <a:ext cx="3096344" cy="216016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Аромат: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восточный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Tx/>
              <a:buNone/>
            </a:pP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Ноты:</a:t>
            </a:r>
          </a:p>
          <a:p>
            <a:pPr marL="1160463" indent="-1160463" fontAlgn="auto">
              <a:spcAft>
                <a:spcPts val="0"/>
              </a:spcAft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Верхние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бергамот, кардамон, анис;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 fontAlgn="auto">
              <a:spcAft>
                <a:spcPts val="0"/>
              </a:spcAft>
              <a:buFontTx/>
              <a:buNone/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Сердечные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корица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тмин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артемизия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 fontAlgn="auto">
              <a:spcAft>
                <a:spcPts val="0"/>
              </a:spcAft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Базовые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ваниль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янтарь, кедровое дерево.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 fontAlgn="auto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1160463" algn="l"/>
              </a:tabLst>
            </a:pP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8888" indent="-1258888" fontAlgn="auto">
              <a:spcAft>
                <a:spcPts val="0"/>
              </a:spcAft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Направление: </a:t>
            </a:r>
            <a:r>
              <a:rPr lang="fr-FR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LE MALE J.P.GAULTIER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>
          <a:xfrm>
            <a:off x="3059832" y="3645024"/>
            <a:ext cx="2952328" cy="216016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12800" indent="-812800" fontAlgn="auto">
              <a:spcAft>
                <a:spcPts val="0"/>
              </a:spcAft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Аромат: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древесно-мускусный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Tx/>
              <a:buNone/>
            </a:pP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Ноты:</a:t>
            </a:r>
          </a:p>
          <a:p>
            <a:pPr marL="1160463" indent="-1160463" fontAlgn="auto">
              <a:spcAft>
                <a:spcPts val="0"/>
              </a:spcAft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Верхние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бергамот, лимон, герань;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 fontAlgn="auto">
              <a:spcAft>
                <a:spcPts val="0"/>
              </a:spcAft>
              <a:buFontTx/>
              <a:buNone/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Сердечные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ландыш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роза, фрукты;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 fontAlgn="auto">
              <a:spcAft>
                <a:spcPts val="0"/>
              </a:spcAft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Базовые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пачули,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кедр, сандаловое дерево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мускус.</a:t>
            </a:r>
          </a:p>
          <a:p>
            <a:pPr marL="1258888" indent="-1258888" fontAlgn="auto">
              <a:spcAft>
                <a:spcPts val="0"/>
              </a:spcAft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Направление: </a:t>
            </a:r>
            <a:r>
              <a:rPr lang="fr-FR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DARK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BLUE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HUGO BOSS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6012160" y="3645024"/>
            <a:ext cx="3096344" cy="216016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12800" indent="-812800" fontAlgn="auto">
              <a:spcAft>
                <a:spcPts val="0"/>
              </a:spcAft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Аромат: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древесно-фруктово-мускусный. </a:t>
            </a: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Ноты:</a:t>
            </a:r>
          </a:p>
          <a:p>
            <a:pPr marL="1160463" indent="-1160463" fontAlgn="auto">
              <a:spcAft>
                <a:spcPts val="0"/>
              </a:spcAft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Верхние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бергамот, зелёное яблоко, сухофрукты;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 fontAlgn="auto">
              <a:spcAft>
                <a:spcPts val="0"/>
              </a:spcAft>
              <a:buFontTx/>
              <a:buNone/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Сердечные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масло многолетника, корица, жасмин;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 fontAlgn="auto">
              <a:spcAft>
                <a:spcPts val="0"/>
              </a:spcAft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Базовые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кедровое дерево,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пижма, янтарь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сандаловое дерево, ваниль.</a:t>
            </a: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8888" indent="-1258888" fontAlgn="auto">
              <a:spcAft>
                <a:spcPts val="0"/>
              </a:spcAft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Направление: </a:t>
            </a:r>
            <a:r>
              <a:rPr lang="fr-FR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VI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HUGO BOSS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H.BOSS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85441"/>
            <a:ext cx="2498272" cy="218598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385441"/>
            <a:ext cx="2498272" cy="2185988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79" y="1385441"/>
            <a:ext cx="2500085" cy="2187575"/>
          </a:xfrm>
        </p:spPr>
      </p:pic>
    </p:spTree>
    <p:extLst>
      <p:ext uri="{BB962C8B-B14F-4D97-AF65-F5344CB8AC3E}">
        <p14:creationId xmlns="" xmlns:p14="http://schemas.microsoft.com/office/powerpoint/2010/main" val="406124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02" name="Picture 18"/>
          <p:cNvPicPr>
            <a:picLocks noChangeAspect="1" noChangeArrowheads="1"/>
          </p:cNvPicPr>
          <p:nvPr/>
        </p:nvPicPr>
        <p:blipFill>
          <a:blip r:embed="rId2" cstate="print">
            <a:lum bright="-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0850" cy="485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3203848" y="468000"/>
            <a:ext cx="273657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Парфюмерная вода </a:t>
            </a: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TNT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100 мл 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251247" y="468000"/>
            <a:ext cx="273657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Парфюмерная вода </a:t>
            </a: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TNT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ENERGISE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100 мл 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6083895" y="468000"/>
            <a:ext cx="273657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Парфюмерная 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вода </a:t>
            </a:r>
          </a:p>
          <a:p>
            <a:r>
              <a:rPr lang="fr-FR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TNT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ORANGE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100 мл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7"/>
          <p:cNvSpPr txBox="1">
            <a:spLocks noChangeArrowheads="1"/>
          </p:cNvSpPr>
          <p:nvPr/>
        </p:nvSpPr>
        <p:spPr>
          <a:xfrm>
            <a:off x="35496" y="3645024"/>
            <a:ext cx="3024336" cy="216016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Аромат: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древесно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цитрусовый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Tx/>
              <a:buNone/>
            </a:pP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Ноты:</a:t>
            </a:r>
          </a:p>
          <a:p>
            <a:pPr marL="1160463" indent="-1160463" fontAlgn="auto">
              <a:spcAft>
                <a:spcPts val="0"/>
              </a:spcAft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Верхние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апельсин, 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 fontAlgn="auto">
              <a:spcAft>
                <a:spcPts val="0"/>
              </a:spcAft>
              <a:buFontTx/>
              <a:buNone/>
              <a:tabLst>
                <a:tab pos="1160463" algn="l"/>
              </a:tabLst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бергамот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мандарин;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 fontAlgn="auto">
              <a:spcAft>
                <a:spcPts val="0"/>
              </a:spcAft>
              <a:buFontTx/>
              <a:buNone/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Сердечные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дыня, кедровое дерево;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 fontAlgn="auto">
              <a:spcAft>
                <a:spcPts val="600"/>
              </a:spcAft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Базовые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пижма,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мох, янтарь, сандаловое дерево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8888" indent="-1258888" fontAlgn="auto">
              <a:spcAft>
                <a:spcPts val="0"/>
              </a:spcAft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Направление: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HUGO ENERGISE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H.BOSS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>
          <a:xfrm>
            <a:off x="2915816" y="3645024"/>
            <a:ext cx="3240360" cy="216016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12800" indent="-812800" fontAlgn="auto">
              <a:spcAft>
                <a:spcPts val="0"/>
              </a:spcAft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Аромат: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древесно-мускусный. </a:t>
            </a: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Ноты:</a:t>
            </a:r>
          </a:p>
          <a:p>
            <a:pPr marL="1160463" indent="-1160463" fontAlgn="auto">
              <a:spcAft>
                <a:spcPts val="0"/>
              </a:spcAft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Верхние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зеленые акценты, озон нюанс,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лимон, бергамот, черная смородина, мята, лаванда, кипарис, листья кедра,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базилик;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 fontAlgn="auto">
              <a:spcAft>
                <a:spcPts val="0"/>
              </a:spcAft>
              <a:buFontTx/>
              <a:buNone/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Сердечные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жасмин, </a:t>
            </a:r>
            <a:r>
              <a:rPr lang="fr-FR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Hedione,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герань;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 fontAlgn="auto">
              <a:spcAft>
                <a:spcPts val="0"/>
              </a:spcAft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Базовые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сандал, ладан, ель,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дубовый мох, мускус.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8888" indent="-1258888" fontAlgn="auto">
              <a:spcAft>
                <a:spcPts val="0"/>
              </a:spcAft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Направление: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HUGO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H.BOSS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6083896" y="3645024"/>
            <a:ext cx="3024610" cy="216016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12800" indent="-812800" fontAlgn="auto">
              <a:spcAft>
                <a:spcPts val="0"/>
              </a:spcAft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Аромат: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древесно-пряный. </a:t>
            </a: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Ноты:</a:t>
            </a:r>
          </a:p>
          <a:p>
            <a:pPr marL="1160463" indent="-1160463" fontAlgn="auto">
              <a:spcAft>
                <a:spcPts val="0"/>
              </a:spcAft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Верхние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лимон, мандарин, яблоко, ананас, кардамон;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 fontAlgn="auto">
              <a:spcAft>
                <a:spcPts val="0"/>
              </a:spcAft>
              <a:buFontTx/>
              <a:buNone/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Сердечные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лаванда, черный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перец,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ландыш;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 fontAlgn="auto">
              <a:spcAft>
                <a:spcPts val="600"/>
              </a:spcAft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Базовые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сандаловое дерево, кашемир, амбра, мускус, ваниль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8888" indent="-1258888" fontAlgn="auto">
              <a:spcAft>
                <a:spcPts val="0"/>
              </a:spcAft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Направление: </a:t>
            </a:r>
            <a:r>
              <a:rPr lang="nb-NO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BOSS ORANGE FOR </a:t>
            </a:r>
            <a:r>
              <a:rPr lang="nb-NO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MEN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HUGO </a:t>
            </a:r>
            <a:r>
              <a:rPr lang="nb-NO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BOSS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86000"/>
            <a:ext cx="2498272" cy="218598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412776"/>
            <a:ext cx="2498272" cy="2185988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268760"/>
            <a:ext cx="2374900" cy="2374900"/>
          </a:xfrm>
        </p:spPr>
      </p:pic>
    </p:spTree>
    <p:extLst>
      <p:ext uri="{BB962C8B-B14F-4D97-AF65-F5344CB8AC3E}">
        <p14:creationId xmlns="" xmlns:p14="http://schemas.microsoft.com/office/powerpoint/2010/main" val="237696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412875"/>
            <a:ext cx="8075240" cy="4176365"/>
          </a:xfrm>
        </p:spPr>
        <p:txBody>
          <a:bodyPr>
            <a:normAutofit/>
          </a:bodyPr>
          <a:lstStyle/>
          <a:p>
            <a:pPr algn="l">
              <a:tabLst>
                <a:tab pos="174625" algn="l"/>
              </a:tabLst>
            </a:pPr>
            <a:r>
              <a:rPr lang="ru-RU" altLang="ru-RU" sz="4000" b="1" dirty="0">
                <a:latin typeface="PragmaticaC" pitchFamily="82" charset="0"/>
              </a:rPr>
              <a:t>преимущества</a:t>
            </a:r>
            <a:r>
              <a:rPr lang="ru-RU" altLang="ru-RU" sz="4000" dirty="0">
                <a:latin typeface="PragmaticaC" pitchFamily="82" charset="0"/>
              </a:rPr>
              <a:t/>
            </a:r>
            <a:br>
              <a:rPr lang="ru-RU" altLang="ru-RU" sz="4000" dirty="0">
                <a:latin typeface="PragmaticaC" pitchFamily="82" charset="0"/>
              </a:rPr>
            </a:br>
            <a:r>
              <a:rPr lang="ru-RU" altLang="ru-RU" sz="1600" dirty="0">
                <a:latin typeface="PragmaticaC" pitchFamily="82" charset="0"/>
              </a:rPr>
              <a:t> </a:t>
            </a:r>
            <a:br>
              <a:rPr lang="ru-RU" altLang="ru-RU" sz="1600" dirty="0">
                <a:latin typeface="PragmaticaC" pitchFamily="82" charset="0"/>
              </a:rPr>
            </a:b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Предлагаемый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ассортимент для женщин и мужчин – только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парфюмерные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воды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Eau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Parfum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Характеризуются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благородным звучанием и более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высокой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стойкостью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отношению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en-US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туалетным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водам.</a:t>
            </a:r>
            <a:b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Carlo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Bossi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Parfumes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использует только высококачественные парфюмерные композиции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французского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производителя F. </a:t>
            </a:r>
            <a:r>
              <a:rPr lang="ru-RU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Mane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Fils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Это позволяет потребителю, в первую очередь,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услышать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элегантные ноты создателя композиции, а не спирта.</a:t>
            </a:r>
            <a:b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производстве продукции используются комплектующие ведущих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европейских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производителей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Весь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производимый ассортимент соответствует принципам надлежащей производственной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практики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(GMP).</a:t>
            </a:r>
            <a:b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Широкий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ассортимент выпускаемой продукции более 200 SKU.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15888"/>
            <a:ext cx="4286250" cy="12096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 cstate="print">
            <a:lum bright="-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0850" cy="485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11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179512" y="4005139"/>
            <a:ext cx="4536504" cy="2592213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Аромат: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цитрусовый фужерный. </a:t>
            </a:r>
          </a:p>
          <a:p>
            <a:pPr>
              <a:buFontTx/>
              <a:buNone/>
            </a:pP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Ноты: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Верхние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сицилийский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мандарин,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можжевельник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грейпфрут и бергамот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>
              <a:buFontTx/>
              <a:buNone/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Сердечные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розмарин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палисандр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перец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Базовые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мускус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дубовый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мох и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ладан.</a:t>
            </a:r>
          </a:p>
          <a:p>
            <a:pPr marL="1160463" indent="-1160463">
              <a:spcBef>
                <a:spcPts val="0"/>
              </a:spcBef>
              <a:buFontTx/>
              <a:buNone/>
              <a:tabLst>
                <a:tab pos="1160463" algn="l"/>
              </a:tabLst>
            </a:pP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>
              <a:spcBef>
                <a:spcPts val="0"/>
              </a:spcBef>
              <a:buFontTx/>
              <a:buNone/>
              <a:tabLst>
                <a:tab pos="1160463" algn="l"/>
              </a:tabLst>
            </a:pP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Направление: </a:t>
            </a:r>
            <a:r>
              <a:rPr lang="fr-FR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LIGHT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BLUE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D&amp;G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499992" y="413792"/>
            <a:ext cx="446449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Парфюмерная вода </a:t>
            </a: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ACTIVE </a:t>
            </a:r>
            <a:r>
              <a:rPr lang="fr-FR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IN ACTION GOLD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100 мл 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4788024" y="4005139"/>
            <a:ext cx="4320480" cy="25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Аромат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восточно-древесный. 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Ноты: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Верхние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имбирь, лайм , грейпфрут, кардамон;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Сердечные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розовый перец, герань;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Базовые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ветивер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янтарь, пачули,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дерево,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мох.</a:t>
            </a:r>
          </a:p>
          <a:p>
            <a:pPr marL="1262063" indent="-1262063">
              <a:spcBef>
                <a:spcPts val="0"/>
              </a:spcBef>
              <a:buNone/>
            </a:pP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62063" indent="-1262063"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Направление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CK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IN2U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C.KLEIN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79512" y="413792"/>
            <a:ext cx="432048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Парфюмерная вода </a:t>
            </a: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ACTIVE </a:t>
            </a:r>
            <a:r>
              <a:rPr lang="fr-FR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fr-FR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BLUE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мл 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82" y="1158343"/>
            <a:ext cx="3053846" cy="2922082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021" y="1218353"/>
            <a:ext cx="2912449" cy="2786786"/>
          </a:xfrm>
        </p:spPr>
      </p:pic>
    </p:spTree>
    <p:extLst>
      <p:ext uri="{BB962C8B-B14F-4D97-AF65-F5344CB8AC3E}">
        <p14:creationId xmlns="" xmlns:p14="http://schemas.microsoft.com/office/powerpoint/2010/main" val="58888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 cstate="print">
            <a:lum bright="-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0850" cy="485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11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179512" y="4005139"/>
            <a:ext cx="4392488" cy="2592213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Аромат: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древесно-фруктовый. </a:t>
            </a:r>
          </a:p>
          <a:p>
            <a:pPr>
              <a:buFontTx/>
              <a:buNone/>
            </a:pP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Ноты: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Верхние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мандарин, дыня,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апельсин, лайм,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морские аккорды;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>
              <a:buFontTx/>
              <a:buNone/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Сердечные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чёрная смородина, мята , жасмин;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Базовые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пижма,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лесные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аккорды,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пачули.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>
              <a:spcBef>
                <a:spcPts val="100"/>
              </a:spcBef>
              <a:buFontTx/>
              <a:buNone/>
              <a:tabLst>
                <a:tab pos="1160463" algn="l"/>
              </a:tabLst>
            </a:pP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  <a:buNone/>
            </a:pP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Направление: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HAPPY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CLINIQUE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499992" y="413792"/>
            <a:ext cx="446449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Парфюмерная вода </a:t>
            </a: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ACTIVE </a:t>
            </a:r>
            <a:r>
              <a:rPr lang="fr-FR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IN ACTION SILVER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100 мл 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4572001" y="4005139"/>
            <a:ext cx="4392487" cy="25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Аромат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древесно-пряный. 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Ноты: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Верхние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чёрный перец ,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грейпфрут,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розовый перец;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Сердечные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кедровое дерево, герань, жасминный чай;</a:t>
            </a:r>
          </a:p>
          <a:p>
            <a:pPr marL="1160463" indent="-1160463">
              <a:spcAft>
                <a:spcPts val="600"/>
              </a:spcAft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Базовые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пачули, </a:t>
            </a:r>
            <a:r>
              <a:rPr lang="ru-RU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ветивер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пихта бальзамическая , янтарь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62063" indent="-1262063"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Направление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TERRE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HERMES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79512" y="413792"/>
            <a:ext cx="432048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Парфюмерная вода </a:t>
            </a: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ACTIVE </a:t>
            </a:r>
            <a:r>
              <a:rPr lang="fr-FR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IN ACTION ORANGE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мл 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40" y="1196752"/>
            <a:ext cx="2935024" cy="2808387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28" y="1196753"/>
            <a:ext cx="2935023" cy="2808386"/>
          </a:xfrm>
        </p:spPr>
      </p:pic>
    </p:spTree>
    <p:extLst>
      <p:ext uri="{BB962C8B-B14F-4D97-AF65-F5344CB8AC3E}">
        <p14:creationId xmlns="" xmlns:p14="http://schemas.microsoft.com/office/powerpoint/2010/main" val="161437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 cstate="print">
            <a:lum bright="-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0850" cy="485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11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323849" y="2204864"/>
            <a:ext cx="4032127" cy="2592213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Аромат: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древесно-цитрусовые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Ноты: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Верхние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полынь, кардамон, зеленый мандарин, грейпфрут, лимон;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>
              <a:buFontTx/>
              <a:buNone/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Сердечные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анис, герань, мускатный орех, мята;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Базовые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сухое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дерево, морские ноты, кедр.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>
              <a:spcBef>
                <a:spcPts val="0"/>
              </a:spcBef>
              <a:buFontTx/>
              <a:buNone/>
              <a:tabLst>
                <a:tab pos="1160463" algn="l"/>
              </a:tabLst>
            </a:pP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62063" indent="-1262063">
              <a:spcBef>
                <a:spcPts val="800"/>
              </a:spcBef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Направление: </a:t>
            </a:r>
            <a:r>
              <a:rPr lang="fr-FR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BLACK CODE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SPORT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G.ARMANI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79513" y="764704"/>
            <a:ext cx="331236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Парфюмерная вода </a:t>
            </a:r>
            <a:endParaRPr lang="en-US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KOMODO </a:t>
            </a:r>
            <a:r>
              <a:rPr lang="fr-FR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SPORT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мл 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E:\Презентация\Фото_Мужские\KOMODO Spo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4" y="1916027"/>
            <a:ext cx="3176397" cy="31763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6665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 cstate="print">
            <a:lum bright="-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0850" cy="485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11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179512" y="4005139"/>
            <a:ext cx="4392488" cy="2592213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Аромат: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восточно-пряный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Ноты: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Верхние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кедровое дерево, мандарин, анис;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>
              <a:buFontTx/>
              <a:buNone/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Сердечные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розмарин, цветы оливы;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Базовые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янтарь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пижма,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бобы тонка, </a:t>
            </a:r>
            <a:r>
              <a:rPr lang="ru-RU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гуаяковое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дерево.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None/>
            </a:pP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Направление: </a:t>
            </a:r>
            <a:r>
              <a:rPr lang="fr-FR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BLACK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G.ARMANI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499992" y="413792"/>
            <a:ext cx="446449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Парфюмерная вода </a:t>
            </a:r>
            <a:r>
              <a:rPr lang="fr-FR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KOMODO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MANIA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100 мл 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4572001" y="4005139"/>
            <a:ext cx="4392487" cy="25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Аромат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цветочно-</a:t>
            </a:r>
            <a:r>
              <a:rPr lang="ru-RU" alt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мускусно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древесный. 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Ноты: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Верхние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мандарин, шафран, лимон;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Сердечные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кедр, </a:t>
            </a:r>
            <a:r>
              <a:rPr lang="ru-RU" alt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ветивер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фиалка;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>
              <a:spcAft>
                <a:spcPts val="600"/>
              </a:spcAft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Базовые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ваниль, мускус, амбра.</a:t>
            </a: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62063" indent="-1262063">
              <a:spcBef>
                <a:spcPts val="0"/>
              </a:spcBef>
              <a:buNone/>
            </a:pP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62063" indent="-1262063">
              <a:spcBef>
                <a:spcPts val="0"/>
              </a:spcBef>
              <a:buNone/>
            </a:pP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62063" indent="-1262063"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Направление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G.ARMANI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MANIA HOMME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G.ARMANI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79512" y="413792"/>
            <a:ext cx="432048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Парфюмерная вода </a:t>
            </a:r>
            <a:r>
              <a:rPr lang="fr-FR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KOMODO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мл 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12776"/>
            <a:ext cx="2098040" cy="239776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542" y="1321048"/>
            <a:ext cx="2609850" cy="2540000"/>
          </a:xfrm>
        </p:spPr>
      </p:pic>
    </p:spTree>
    <p:extLst>
      <p:ext uri="{BB962C8B-B14F-4D97-AF65-F5344CB8AC3E}">
        <p14:creationId xmlns="" xmlns:p14="http://schemas.microsoft.com/office/powerpoint/2010/main" val="50614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 cstate="print">
            <a:lum bright="-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0850" cy="485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11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179512" y="4005139"/>
            <a:ext cx="4536504" cy="2592213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Аромат: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древесный фужерный. </a:t>
            </a:r>
          </a:p>
          <a:p>
            <a:pPr>
              <a:buFontTx/>
              <a:buNone/>
            </a:pP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Ноты: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Верхние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лист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 бутон черной смородины,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бергамот, </a:t>
            </a:r>
            <a:r>
              <a:rPr lang="ru-RU" alt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тангерин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лист помидора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>
              <a:buFontTx/>
              <a:buNone/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Сердечные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перец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 роза;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Базовые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сандаловое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дерево и пачули.</a:t>
            </a: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None/>
            </a:pP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None/>
            </a:pP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Направление: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LACOSTE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499992" y="413792"/>
            <a:ext cx="446449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Парфюмерная вода </a:t>
            </a:r>
            <a:r>
              <a:rPr lang="fr-FR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CRUISER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100 мл 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4644008" y="4005139"/>
            <a:ext cx="4320480" cy="25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Аромат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фруктов</a:t>
            </a:r>
            <a:r>
              <a:rPr lang="fr-FR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o-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морской. </a:t>
            </a:r>
          </a:p>
          <a:p>
            <a:pPr>
              <a:buFontTx/>
              <a:buNone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Ноты: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Верхние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анис, берёзовый лист, перец, липа;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Сердечные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жасмин, магнолия, свежие аккорды;</a:t>
            </a:r>
          </a:p>
          <a:p>
            <a:pPr marL="1160463" indent="-1160463">
              <a:spcAft>
                <a:spcPts val="600"/>
              </a:spcAft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Базовые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пижма,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тиковое дерево, янтарь, кедровое дерево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160463" indent="-1160463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1160463" algn="l"/>
              </a:tabLst>
            </a:pP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62063" indent="-1262063"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Направление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STYLE IN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LACOSTE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79512" y="413792"/>
            <a:ext cx="432048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Парфюмерная вода </a:t>
            </a:r>
            <a:r>
              <a:rPr lang="fr-FR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CRUISER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мл 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76" y="1124743"/>
            <a:ext cx="2908044" cy="295232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234" y="1124743"/>
            <a:ext cx="2837189" cy="2880395"/>
          </a:xfrm>
        </p:spPr>
      </p:pic>
    </p:spTree>
    <p:extLst>
      <p:ext uri="{BB962C8B-B14F-4D97-AF65-F5344CB8AC3E}">
        <p14:creationId xmlns="" xmlns:p14="http://schemas.microsoft.com/office/powerpoint/2010/main" val="397384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 cstate="print">
            <a:lum bright="-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0850" cy="485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11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179513" y="4005139"/>
            <a:ext cx="4032448" cy="2592213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Аромат: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фруктово-мускусный. 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Ноты: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Верхние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бергамот, яблоко, мускатный орех, мандарин, ананас, лимон;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>
              <a:buFontTx/>
              <a:buNone/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Сердечные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корица, анис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герань;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Базовые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мускус, амбра, мох, ваниль, кедр, сандаловое дерево.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None/>
            </a:pP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00"/>
              </a:spcAft>
              <a:buNone/>
            </a:pP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Направление: </a:t>
            </a:r>
            <a:r>
              <a:rPr lang="fr-FR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POUR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HOMME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LACOSTE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499992" y="413792"/>
            <a:ext cx="446449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Парфюмерная вода </a:t>
            </a:r>
            <a:r>
              <a:rPr lang="fr-FR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CRUISER BLUE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100 мл 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4067944" y="4005139"/>
            <a:ext cx="5004048" cy="25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Аромат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древесно-цитрусовые. 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Ноты: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Верхние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бергамот, мандарин, зелёные аккорды, апельсин, слива, розовый перец, чёрный перец;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Сердечные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фиалка, берёзовый лист, зелёные и свежие аккорды, масло многолетника,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ладан;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>
              <a:spcAft>
                <a:spcPts val="0"/>
              </a:spcAft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Базовые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сандаловое дерево, кедровое дерево, пачули, ваниль, мох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62063" indent="-1262063"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Направление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COLL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LACOSTE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79512" y="413792"/>
            <a:ext cx="432048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Парфюмерная вода </a:t>
            </a:r>
            <a:r>
              <a:rPr lang="fr-FR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CRUISER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BLACK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мл 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309" y="1124743"/>
            <a:ext cx="2837189" cy="2880395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97" y="1124744"/>
            <a:ext cx="2844300" cy="2880395"/>
          </a:xfrm>
        </p:spPr>
      </p:pic>
    </p:spTree>
    <p:extLst>
      <p:ext uri="{BB962C8B-B14F-4D97-AF65-F5344CB8AC3E}">
        <p14:creationId xmlns="" xmlns:p14="http://schemas.microsoft.com/office/powerpoint/2010/main" val="102277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 cstate="print">
            <a:lum bright="-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0850" cy="485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11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179512" y="4005139"/>
            <a:ext cx="4392488" cy="2592213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Аромат: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древесный. </a:t>
            </a:r>
          </a:p>
          <a:p>
            <a:pPr>
              <a:buFontTx/>
              <a:buNone/>
            </a:pP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Ноты: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Верхние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лимон, бергамот, цветочные ноты;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>
              <a:buFontTx/>
              <a:buNone/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Сердечные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шалфей,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фиалка, лаванда;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Базовые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пряности, </a:t>
            </a:r>
            <a:r>
              <a:rPr lang="ru-RU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пудровые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аккорды.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>
              <a:spcBef>
                <a:spcPts val="100"/>
              </a:spcBef>
              <a:buFontTx/>
              <a:buNone/>
              <a:tabLst>
                <a:tab pos="1160463" algn="l"/>
              </a:tabLst>
            </a:pP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  <a:buNone/>
            </a:pP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Направление: </a:t>
            </a:r>
            <a:r>
              <a:rPr lang="fr-FR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212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MEN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C.HERRERA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499992" y="413792"/>
            <a:ext cx="446449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Парфюмерная вода </a:t>
            </a:r>
            <a:r>
              <a:rPr lang="fr-FR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VIENTO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100 мл 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4572001" y="4005139"/>
            <a:ext cx="4392487" cy="25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Аромат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древесно-цитрусовые. 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Ноты: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Верхние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зелёные ноты, бергамот, ароматические составляющие;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Сердечные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пряные ноты;</a:t>
            </a:r>
          </a:p>
          <a:p>
            <a:pPr marL="1160463" indent="-1160463">
              <a:spcAft>
                <a:spcPts val="600"/>
              </a:spcAft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Базовые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пудровые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элементы, мускус, янтарь.</a:t>
            </a: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62063" indent="-1262063">
              <a:spcBef>
                <a:spcPts val="0"/>
              </a:spcBef>
              <a:buNone/>
            </a:pP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62063" indent="-1262063"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Направление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CHROME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AZZARO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79512" y="413792"/>
            <a:ext cx="432048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Парфюмерная вода </a:t>
            </a:r>
            <a:r>
              <a:rPr lang="fr-FR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303 </a:t>
            </a:r>
            <a:r>
              <a:rPr lang="fr-FR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MEN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мл 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46" y="1340768"/>
            <a:ext cx="2571369" cy="259080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753" y="1484784"/>
            <a:ext cx="1798320" cy="2397760"/>
          </a:xfrm>
        </p:spPr>
      </p:pic>
    </p:spTree>
    <p:extLst>
      <p:ext uri="{BB962C8B-B14F-4D97-AF65-F5344CB8AC3E}">
        <p14:creationId xmlns="" xmlns:p14="http://schemas.microsoft.com/office/powerpoint/2010/main" val="291304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 cstate="print">
            <a:lum bright="-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0850" cy="485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11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323849" y="2204864"/>
            <a:ext cx="4032127" cy="2592213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Аромат: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цитрусово-древесный. </a:t>
            </a:r>
          </a:p>
          <a:p>
            <a:pPr>
              <a:buFontTx/>
              <a:buNone/>
            </a:pP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Ноты: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Верхние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зелёные листья, фиалка, цитрусовые, ананас, персик, слива;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>
              <a:buFontTx/>
              <a:buNone/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Сердечные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жасмин, тубероза, морские аккорды, роза, ландыш, бархатцы, </a:t>
            </a:r>
            <a:r>
              <a:rPr lang="ru-RU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иланг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иланг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фрезия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Базовые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мускус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ладан, пачули, кедровое дерево, сандаловое дерево.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>
              <a:spcBef>
                <a:spcPts val="0"/>
              </a:spcBef>
              <a:buFontTx/>
              <a:buNone/>
              <a:tabLst>
                <a:tab pos="1160463" algn="l"/>
              </a:tabLst>
            </a:pP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800"/>
              </a:spcBef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Направление: </a:t>
            </a:r>
            <a:r>
              <a:rPr lang="fr-FR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AQUA DI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GIO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G.ARMANI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79513" y="764704"/>
            <a:ext cx="331236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Парфюмерная вода </a:t>
            </a:r>
            <a:r>
              <a:rPr lang="fr-FR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GHIA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мл 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ghia.jpeg"/>
          <p:cNvPicPr>
            <a:picLocks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07389"/>
            <a:ext cx="28575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6032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20713"/>
            <a:ext cx="7772400" cy="1080095"/>
          </a:xfrm>
        </p:spPr>
        <p:txBody>
          <a:bodyPr/>
          <a:lstStyle/>
          <a:p>
            <a:pPr algn="ctr"/>
            <a:r>
              <a:rPr lang="ru-RU" altLang="ru-RU" dirty="0" smtClean="0">
                <a:latin typeface="PragmaticaC" pitchFamily="82" charset="0"/>
              </a:rPr>
              <a:t>Контакты</a:t>
            </a:r>
            <a:endParaRPr lang="ru-RU" altLang="ru-RU" dirty="0">
              <a:latin typeface="PragmaticaC" pitchFamily="82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990" y="2132856"/>
            <a:ext cx="4286250" cy="12096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2573050" y="3645024"/>
            <a:ext cx="4032127" cy="1872208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Tx/>
              <a:buNone/>
            </a:pPr>
            <a:r>
              <a:rPr lang="ru-RU" alt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Представитель в России</a:t>
            </a:r>
            <a:endParaRPr lang="en-US" altLang="ru-RU" sz="16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Aft>
                <a:spcPts val="0"/>
              </a:spcAft>
              <a:buFontTx/>
              <a:buNone/>
            </a:pPr>
            <a:r>
              <a:rPr lang="ru-RU" alt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ИП </a:t>
            </a:r>
            <a:r>
              <a:rPr lang="ru-RU" altLang="ru-RU" sz="16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Диденков</a:t>
            </a:r>
            <a:r>
              <a:rPr lang="ru-RU" alt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А.Н.</a:t>
            </a:r>
            <a:endParaRPr lang="ru-RU" altLang="ru-RU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Aft>
                <a:spcPts val="0"/>
              </a:spcAft>
              <a:buFontTx/>
              <a:buNone/>
            </a:pPr>
            <a:r>
              <a:rPr lang="ru-RU" alt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Тел:8(495)973-77-46</a:t>
            </a:r>
          </a:p>
          <a:p>
            <a:pPr algn="ctr" fontAlgn="auto">
              <a:spcAft>
                <a:spcPts val="0"/>
              </a:spcAft>
              <a:buFontTx/>
              <a:buNone/>
            </a:pPr>
            <a:r>
              <a:rPr lang="ru-RU" alt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alt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903</a:t>
            </a:r>
            <a:r>
              <a:rPr lang="en-US" alt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altLang="ru-RU" sz="1600" b="1" i="1" smtClean="0">
                <a:latin typeface="Arial" panose="020B0604020202020204" pitchFamily="34" charset="0"/>
                <a:cs typeface="Arial" panose="020B0604020202020204" pitchFamily="34" charset="0"/>
              </a:rPr>
              <a:t>645-89-80</a:t>
            </a:r>
            <a:endParaRPr lang="ru-RU" altLang="ru-RU" sz="16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Aft>
                <a:spcPts val="0"/>
              </a:spcAft>
              <a:buFontTx/>
              <a:buNone/>
            </a:pPr>
            <a:endParaRPr lang="ru-RU" altLang="ru-RU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Aft>
                <a:spcPts val="0"/>
              </a:spcAft>
              <a:buFontTx/>
              <a:buNone/>
            </a:pPr>
            <a:r>
              <a:rPr lang="ru-RU" altLang="ru-RU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alt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opt-kosmetika.ru</a:t>
            </a: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470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20713"/>
            <a:ext cx="7772400" cy="1080095"/>
          </a:xfrm>
        </p:spPr>
        <p:txBody>
          <a:bodyPr/>
          <a:lstStyle/>
          <a:p>
            <a:pPr algn="ctr"/>
            <a:r>
              <a:rPr lang="ru-RU" altLang="ru-RU" dirty="0">
                <a:latin typeface="PragmaticaC" pitchFamily="82" charset="0"/>
              </a:rPr>
              <a:t>Женские парфюмерные воды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08500"/>
            <a:ext cx="6400800" cy="720725"/>
          </a:xfrm>
        </p:spPr>
        <p:txBody>
          <a:bodyPr>
            <a:normAutofit/>
          </a:bodyPr>
          <a:lstStyle/>
          <a:p>
            <a:pPr algn="ctr"/>
            <a:r>
              <a:rPr lang="ru-RU" altLang="ru-RU" sz="4000" dirty="0">
                <a:latin typeface="Monotype Corsiva" panose="03010101010201010101" pitchFamily="66" charset="0"/>
              </a:rPr>
              <a:t>Мы исполняем твои мечты!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990" y="2132856"/>
            <a:ext cx="4286250" cy="12096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1" name="Рисунок 43" descr="Flower Green_DSC7114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980728"/>
            <a:ext cx="3008312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323850" y="3861048"/>
            <a:ext cx="4321175" cy="2160165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Аромат: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свежий цветочно-фруктовый. </a:t>
            </a:r>
          </a:p>
          <a:p>
            <a:pPr>
              <a:buFontTx/>
              <a:buNone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Ноты:</a:t>
            </a:r>
          </a:p>
          <a:p>
            <a:pPr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Верхние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фруктовые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ноты зеленого манго;</a:t>
            </a:r>
          </a:p>
          <a:p>
            <a:pPr marL="1160463" indent="-1160463">
              <a:buFontTx/>
              <a:buNone/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Сердечные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грейпфрут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цветы лотоса, древесные ноты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платана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Базовые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дымка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ароматного камыша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 	ладан.</a:t>
            </a:r>
            <a:endParaRPr lang="en-US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Направление: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UN JARDIN SUR LE NIL,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HERMES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79" name="Picture 15"/>
          <p:cNvPicPr>
            <a:picLocks noChangeAspect="1" noChangeArrowheads="1"/>
          </p:cNvPicPr>
          <p:nvPr/>
        </p:nvPicPr>
        <p:blipFill>
          <a:blip r:embed="rId3" cstate="print">
            <a:lum bright="-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0850" cy="485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11280" name="Рисунок 42" descr="Flower Rose_DSC7026.jp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980728"/>
            <a:ext cx="30226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4632647" y="413792"/>
            <a:ext cx="41878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Парфюмерная вода FLOWER 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ROSE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 мл 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4716463" y="3861048"/>
            <a:ext cx="4259262" cy="237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Аромат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шипровый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цветочный. 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Ноты:</a:t>
            </a:r>
          </a:p>
          <a:p>
            <a:pPr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Верхние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бергамот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 зеленый ревень;</a:t>
            </a:r>
          </a:p>
          <a:p>
            <a:pPr marL="900113" indent="-900113"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Сердечные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дурман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тубероза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роза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Базовые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сандаловое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дерево и пачули.</a:t>
            </a:r>
            <a:endParaRPr lang="en-US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Tx/>
              <a:buNone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Tx/>
              <a:buNone/>
            </a:pP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buFontTx/>
              <a:buNone/>
            </a:pP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Направление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RICCI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RICCI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NINA </a:t>
            </a:r>
            <a:r>
              <a:rPr lang="fr-FR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RICCI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312167" y="413792"/>
            <a:ext cx="41878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Парфюмерная вода FLOWER 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GREEN, 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 мл 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2" cstate="print">
            <a:lum bright="-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0850" cy="485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14345" name="Рисунок 58" descr="L Amore_DSC7047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28713"/>
            <a:ext cx="3411537" cy="294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Рисунок 64" descr="CB Woman_DSC5843.jp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13" y="1054100"/>
            <a:ext cx="3652837" cy="3022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323850" y="4005139"/>
            <a:ext cx="4321175" cy="2160165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Аромат: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цветочно-фруктово-восточный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buFontTx/>
              <a:buNone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Ноты:</a:t>
            </a:r>
          </a:p>
          <a:p>
            <a:pPr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Верхние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манго, мандарин, грейпфрут;</a:t>
            </a:r>
          </a:p>
          <a:p>
            <a:pPr marL="1160463" indent="-1160463">
              <a:buFontTx/>
              <a:buNone/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Сердечные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слива, миндаль, ландыш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Базовые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мускус, ваниль, кедр.</a:t>
            </a:r>
            <a:endParaRPr lang="en-US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00"/>
              </a:spcBef>
              <a:buFontTx/>
              <a:buNone/>
            </a:pP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Направление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AMOR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AMOR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CACHAREL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632647" y="413792"/>
            <a:ext cx="41878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Парфюмерная вода </a:t>
            </a:r>
            <a:r>
              <a:rPr lang="fr-FR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CB WOMEN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 мл 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4716463" y="4005139"/>
            <a:ext cx="4259262" cy="237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Аромат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цветочно-фруктовый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buFontTx/>
              <a:buNone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Ноты:</a:t>
            </a:r>
          </a:p>
          <a:p>
            <a:pPr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Верхние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малина, апельсин, зеленые цветы;</a:t>
            </a:r>
          </a:p>
          <a:p>
            <a:pPr marL="900113" indent="-900113"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Сердечные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черная смородина, персик,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фиалка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Базовые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ветивер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яблоко, пижма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Направление: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BOSS WOMEN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HUGO </a:t>
            </a:r>
            <a:r>
              <a:rPr lang="fr-FR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BOSS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312167" y="413792"/>
            <a:ext cx="41878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Парфюмерная вода </a:t>
            </a:r>
            <a:r>
              <a:rPr lang="fr-FR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L’AMORE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100 мл 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7" name="Picture 13" descr="Carla WHITE"/>
          <p:cNvPicPr>
            <a:picLocks noGrp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196752"/>
            <a:ext cx="2044700" cy="25415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9" name="Picture 15" descr="Carla PINK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62725" y="1196752"/>
            <a:ext cx="1993900" cy="25400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8" name="Picture 14" descr="Carla RE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4425" y="1196752"/>
            <a:ext cx="2070100" cy="25463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2" name="Picture 18"/>
          <p:cNvPicPr>
            <a:picLocks noChangeAspect="1" noChangeArrowheads="1"/>
          </p:cNvPicPr>
          <p:nvPr/>
        </p:nvPicPr>
        <p:blipFill>
          <a:blip r:embed="rId5" cstate="print">
            <a:lum bright="-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0850" cy="485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3203848" y="404664"/>
            <a:ext cx="273657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Парфюмерная вода </a:t>
            </a: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CARLA </a:t>
            </a:r>
            <a:r>
              <a:rPr lang="fr-FR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FEMME RED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100 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мл. </a:t>
            </a: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251247" y="404664"/>
            <a:ext cx="288059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Парфюмерная вода </a:t>
            </a: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CARLA </a:t>
            </a:r>
            <a:r>
              <a:rPr lang="fr-FR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FEMME </a:t>
            </a:r>
            <a:r>
              <a:rPr lang="fr-FR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WHITE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100 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мл. </a:t>
            </a:r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6083895" y="404664"/>
            <a:ext cx="273657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Парфюмерная вода </a:t>
            </a: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CARLA </a:t>
            </a:r>
            <a:r>
              <a:rPr lang="fr-FR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FEMME PINK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100 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мл. </a:t>
            </a:r>
          </a:p>
        </p:txBody>
      </p:sp>
      <p:sp>
        <p:nvSpPr>
          <p:cNvPr id="15" name="Rectangle 7"/>
          <p:cNvSpPr txBox="1">
            <a:spLocks noChangeArrowheads="1"/>
          </p:cNvSpPr>
          <p:nvPr/>
        </p:nvSpPr>
        <p:spPr>
          <a:xfrm>
            <a:off x="216024" y="3645024"/>
            <a:ext cx="3131840" cy="216016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Аромат: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цветочно-фруктовый. </a:t>
            </a:r>
          </a:p>
          <a:p>
            <a:pPr fontAlgn="auto">
              <a:spcAft>
                <a:spcPts val="0"/>
              </a:spcAft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Ноты:</a:t>
            </a:r>
          </a:p>
          <a:p>
            <a:pPr marL="1160463" indent="-1160463" fontAlgn="auto">
              <a:spcAft>
                <a:spcPts val="0"/>
              </a:spcAft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Верхние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роза, перец, апельсин, </a:t>
            </a:r>
            <a:r>
              <a:rPr lang="ru-RU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иланг-иланг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 fontAlgn="auto">
              <a:spcAft>
                <a:spcPts val="0"/>
              </a:spcAft>
              <a:buFontTx/>
              <a:buNone/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Сердечные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фиалка, жасмин, гелиотроп;</a:t>
            </a:r>
          </a:p>
          <a:p>
            <a:pPr marL="1160463" indent="-1160463" fontAlgn="auto">
              <a:spcAft>
                <a:spcPts val="0"/>
              </a:spcAft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Базовые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мускус, ваниль, древесина кедра, сандаловое дерево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58888" indent="-1258888" fontAlgn="auto">
              <a:spcAft>
                <a:spcPts val="0"/>
              </a:spcAft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Направление: </a:t>
            </a:r>
            <a:r>
              <a:rPr lang="fr-FR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ARMANI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MANIA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GIORGIO ARMANI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>
          <a:xfrm>
            <a:off x="3131840" y="3645024"/>
            <a:ext cx="2915543" cy="216016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Аромат: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цветочно-фруктовый. </a:t>
            </a:r>
          </a:p>
          <a:p>
            <a:pPr fontAlgn="auto">
              <a:spcAft>
                <a:spcPts val="0"/>
              </a:spcAft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Ноты:</a:t>
            </a:r>
          </a:p>
          <a:p>
            <a:pPr marL="1160463" indent="-1160463" fontAlgn="auto">
              <a:spcAft>
                <a:spcPts val="0"/>
              </a:spcAft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Верхние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мандарин;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 fontAlgn="auto">
              <a:spcAft>
                <a:spcPts val="0"/>
              </a:spcAft>
              <a:buFontTx/>
              <a:buNone/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Сердечные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яблоко, герань, жасмин, цветы апельсина,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ирис,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розы, </a:t>
            </a:r>
            <a:r>
              <a:rPr lang="ru-RU" alt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иланг-иланг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160463" indent="-1160463" fontAlgn="auto">
              <a:spcAft>
                <a:spcPts val="0"/>
              </a:spcAft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Базовые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мох, мускус, сандаловое дерево, ваниль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58888" indent="-1258888" fontAlgn="auto">
              <a:spcAft>
                <a:spcPts val="0"/>
              </a:spcAft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Направление: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VERSUS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VERSACE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6012433" y="3645024"/>
            <a:ext cx="3096071" cy="216016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Аромат: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фруктово-цветочный. </a:t>
            </a:r>
          </a:p>
          <a:p>
            <a:pPr fontAlgn="auto">
              <a:spcAft>
                <a:spcPts val="0"/>
              </a:spcAft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Ноты:</a:t>
            </a:r>
          </a:p>
          <a:p>
            <a:pPr marL="1160463" indent="-1160463" fontAlgn="auto">
              <a:spcAft>
                <a:spcPts val="0"/>
              </a:spcAft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Верхние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мандарин, сладкий апельсин, черная смородина;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indent="-1160463" fontAlgn="auto">
              <a:spcAft>
                <a:spcPts val="0"/>
              </a:spcAft>
              <a:buFontTx/>
              <a:buNone/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Сердечные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жасмин, листья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фиалки,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кардамон;</a:t>
            </a:r>
          </a:p>
          <a:p>
            <a:pPr marL="1160463" indent="-1160463" fontAlgn="auto">
              <a:spcAft>
                <a:spcPts val="0"/>
              </a:spcAft>
              <a:buFontTx/>
              <a:buNone/>
              <a:tabLst>
                <a:tab pos="1160463" algn="l"/>
              </a:tabLst>
            </a:pPr>
            <a:r>
              <a:rPr lang="ru-RU" alt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Базовые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ежевика,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гелиотроп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белый мускус.</a:t>
            </a:r>
          </a:p>
          <a:p>
            <a:pPr marL="1258888" indent="-1258888" fontAlgn="auto">
              <a:spcAft>
                <a:spcPts val="0"/>
              </a:spcAft>
              <a:buFontTx/>
              <a:buNone/>
            </a:pP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8888" indent="-1258888" fontAlgn="auto">
              <a:spcAft>
                <a:spcPts val="0"/>
              </a:spcAft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Направление: </a:t>
            </a:r>
            <a:r>
              <a:rPr lang="fr-FR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GUCCI 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GUCCI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8" descr="spring kis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412875"/>
            <a:ext cx="2752725" cy="25415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9" name="Picture 9" descr="love kiss femm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3700" y="1412875"/>
            <a:ext cx="2698750" cy="25400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4" name="Picture 14"/>
          <p:cNvPicPr>
            <a:picLocks noChangeAspect="1" noChangeArrowheads="1"/>
          </p:cNvPicPr>
          <p:nvPr/>
        </p:nvPicPr>
        <p:blipFill>
          <a:blip r:embed="rId4" cstate="print">
            <a:lum bright="-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0850" cy="485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11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179512" y="4005139"/>
            <a:ext cx="4320480" cy="2160165"/>
          </a:xfrm>
        </p:spPr>
        <p:txBody>
          <a:bodyPr>
            <a:noAutofit/>
          </a:bodyPr>
          <a:lstStyle/>
          <a:p>
            <a:pPr marL="812800" indent="-812800">
              <a:buFontTx/>
              <a:buNone/>
              <a:tabLst>
                <a:tab pos="812800" algn="l"/>
              </a:tabLst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Аромат: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цветочно-фруктовый зеленый мускусный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buFontTx/>
              <a:buNone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Ноты:</a:t>
            </a:r>
          </a:p>
          <a:p>
            <a:pPr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Верхние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бергамот, зеленое яблоко, груша;</a:t>
            </a:r>
          </a:p>
          <a:p>
            <a:pPr marL="1160463" indent="-1160463">
              <a:buFontTx/>
              <a:buNone/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Сердечные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роза, </a:t>
            </a:r>
            <a:r>
              <a:rPr lang="ru-RU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фрезия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ландыш;</a:t>
            </a:r>
          </a:p>
          <a:p>
            <a:pPr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Базовые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мускус, сандаловое дерево, мох.</a:t>
            </a:r>
            <a:endParaRPr lang="en-US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62063" indent="-1262063"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Направление: </a:t>
            </a:r>
            <a:r>
              <a:rPr lang="fr-FR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LACOSTE FOR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WOMEN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LACOSTE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632647" y="413792"/>
            <a:ext cx="41878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Парфюмерная вода </a:t>
            </a:r>
            <a:r>
              <a:rPr lang="fr-FR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LOVE KISS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 мл 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4211960" y="4005139"/>
            <a:ext cx="4860031" cy="237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Аромат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цветочно-фруктовый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buFontTx/>
              <a:buNone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Ноты: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Верхние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бергамот, мандарин, персик, розовый перец, цветы </a:t>
            </a:r>
            <a:r>
              <a:rPr lang="ru-RU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османтуса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160463" indent="-1160463">
              <a:buFontTx/>
              <a:buNone/>
              <a:tabLst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Сердечные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роза, жасмин, малина, слива, фиалка, гардения;</a:t>
            </a:r>
          </a:p>
          <a:p>
            <a:pPr marL="1160463" indent="-1160463">
              <a:buFontTx/>
              <a:buNone/>
              <a:tabLst>
                <a:tab pos="363538" algn="l"/>
                <a:tab pos="1160463" algn="l"/>
              </a:tabLst>
            </a:pP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Базовые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сандаловое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дерево, мускус,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кедр, ваниль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Направление: </a:t>
            </a:r>
            <a:r>
              <a:rPr lang="fr-FR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TRESOR IN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LOVE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LANCOME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07504" y="413792"/>
            <a:ext cx="41878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Парфюмерная вода </a:t>
            </a:r>
            <a:r>
              <a:rPr lang="fr-FR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SPRING </a:t>
            </a:r>
            <a:r>
              <a:rPr lang="fr-FR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KISS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100 мл 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987</TotalTime>
  <Words>1326</Words>
  <Application>Microsoft Office PowerPoint</Application>
  <PresentationFormat>Экран (4:3)</PresentationFormat>
  <Paragraphs>784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Поток</vt:lpstr>
      <vt:lpstr>Презентация продукции</vt:lpstr>
      <vt:lpstr>о нас  История Компании Carlo Bossi Parfumes уходит в 70-е годы Прошлого века. В 1983-1995 Компания выпускала косметические продукты и товары бытовой химии. С 1996г. начала производство парфюмерии.  Carlo Bossi Parfumes использует сырье и комплектующие известных европейских производителей. Разработанная технология использования производственных мощностей  позволяет получить продукты, характеризующиеся высоким качеством, безопасные для здоровья потребителей и безвредные для окружающей среды.   Отличительной особенностью выпускаемого ассортимента продукции является высокое  содержание парфюмерной композиции и все представленные продукты, как  для женщин, так и для мужчин – это парфюмерные воды, которые отличается от туалетных более высоким  содержанием душистых веществ, выраженным благородным ароматом и стойкостью.  На сегодняшний день выпускаемый ассортимент – это более 200 продуктов, экспортируемых в 15 государств мира. География экспорта: США, Европа, Азия, Ближний Восток.    Надеемся, что девиз «Мы исполняем твои мечты!" станет гарантией удовлетворения запросов  наших Уважаемых Клиентов и признания ими нашего мастерства.</vt:lpstr>
      <vt:lpstr>качество    • Весь производимый ассортимент соответствуют принципам надлежащей  производственной  практики (GMP).   • Вся выпускаемая продукция производится и контролируется на основании решений принятых  Всемирной Организацией Здравоохранения (WHO).   • Выпуск продукции контролируется Carlo Bossi Parfumes , избегая любых испытаний  на животных в  соответствии с Европейской Директивой в области косметики (76/768/EEC).   • Подтверждена совместимость в соответствии требованиям PN-EN ISO 22716  для стандарта  парфюмерно-косметических продуктов GMP.  Соответствие принципам надлежащей производственной практики в компании Carlo Bossi Parfumes, которые направлены на:  • Персонал • Помещения • Оборудование • Санитарию и гигиену • Контроль качества • Документооборот • Претензии • Отзывы о продукции</vt:lpstr>
      <vt:lpstr>преимущества   •  Предлагаемый ассортимент для женщин и мужчин – только парфюмерные воды (Eau de  Parfum).  Характеризуются благородным звучанием и более высокой стойкостью по  отношению к  туалетным водам.  •  Carlo Bossi Parfumes использует только высококачественные парфюмерные композиции  французского производителя F. Mane Fils. Это позволяет потребителю, в первую очередь,  услышать элегантные ноты создателя композиции, а не спирта.  •  При производстве продукции используются комплектующие ведущих европейских  производителей.  •  Весь производимый ассортимент соответствует принципам надлежащей производственной  практики (GMP).  •  Широкий ассортимент выпускаемой продукции более 200 SKU.</vt:lpstr>
      <vt:lpstr>Женские парфюмерные воды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Мужские парфюмерные воды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Контакты</vt:lpstr>
    </vt:vector>
  </TitlesOfParts>
  <Company>Computerby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парфюмерной продукции</dc:title>
  <dc:creator>Агентство</dc:creator>
  <cp:lastModifiedBy>Марина</cp:lastModifiedBy>
  <cp:revision>139</cp:revision>
  <dcterms:created xsi:type="dcterms:W3CDTF">2013-09-04T19:43:51Z</dcterms:created>
  <dcterms:modified xsi:type="dcterms:W3CDTF">2014-03-25T05:36:58Z</dcterms:modified>
</cp:coreProperties>
</file>