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8"/>
  </p:notesMasterIdLst>
  <p:sldIdLst>
    <p:sldId id="256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B66D4C-3F86-4F84-91E3-01435979480C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D0504C-A3D3-4986-8F7D-C43C1DCF83F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D0504C-A3D3-4986-8F7D-C43C1DCF83F7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scene3d>
              <a:camera prst="perspectiveRelaxedModerately">
                <a:rot lat="19800000" lon="0" rev="0"/>
              </a:camera>
              <a:lightRig rig="threePt" dir="t"/>
            </a:scene3d>
            <a:sp3d extrusionH="57150" prstMaterial="dkEdge">
              <a:bevelT w="38100" h="38100"/>
              <a:bevelB w="82550" h="38100" prst="coolSlant"/>
            </a:sp3d>
          </a:bodyPr>
          <a:lstStyle>
            <a:lvl1pPr>
              <a:defRPr>
                <a:ln>
                  <a:gradFill>
                    <a:gsLst>
                      <a:gs pos="0">
                        <a:schemeClr val="accent1">
                          <a:lumMod val="50000"/>
                        </a:schemeClr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gradFill flip="none" rotWithShape="1">
                  <a:gsLst>
                    <a:gs pos="0">
                      <a:schemeClr val="accent1">
                        <a:lumMod val="5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  <a:alpha val="79000"/>
                      </a:schemeClr>
                    </a:gs>
                  </a:gsLst>
                  <a:lin ang="5400000" scaled="0"/>
                  <a:tileRect/>
                </a:gradFill>
                <a:effectLst>
                  <a:outerShdw blurRad="241300" dist="38100" dir="5400000" rotWithShape="0">
                    <a:schemeClr val="bg2">
                      <a:lumMod val="10000"/>
                      <a:alpha val="30000"/>
                    </a:scheme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scene3d>
              <a:camera prst="orthographicFront"/>
              <a:lightRig rig="threePt" dir="t"/>
            </a:scene3d>
            <a:sp3d extrusionH="57150" contourW="12700">
              <a:bevelT w="82550" h="38100" prst="coolSlant"/>
              <a:contourClr>
                <a:schemeClr val="bg2">
                  <a:lumMod val="25000"/>
                </a:schemeClr>
              </a:contourClr>
            </a:sp3d>
          </a:bodyPr>
          <a:lstStyle>
            <a:lvl1pPr marL="0" indent="0" algn="ctr">
              <a:buNone/>
              <a:defRPr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965193"/>
          </a:xfrm>
        </p:spPr>
        <p:txBody>
          <a:bodyPr anchor="b">
            <a:no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500305"/>
            <a:ext cx="4040188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96519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00305"/>
            <a:ext cx="4041775" cy="362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85984" y="571480"/>
            <a:ext cx="6400816" cy="8461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perspectiveRelaxedModerately">
                <a:rot lat="19800000" lon="0" rev="0"/>
              </a:camera>
              <a:lightRig rig="threePt" dir="t"/>
            </a:scene3d>
            <a:sp3d extrusionH="57150" prstMaterial="dkEdge">
              <a:bevelT w="38100" h="38100"/>
              <a:bevelB w="82550" h="38100" prst="coolSlant"/>
            </a:sp3d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4414" y="1600200"/>
            <a:ext cx="7472386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AA5F26-DA64-4D27-9D2D-D1B6044C96BB}" type="datetimeFigureOut">
              <a:rPr lang="ru-RU" smtClean="0"/>
              <a:pPr/>
              <a:t>12.11.2012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20E37-A118-41DF-B88C-D135393E62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xStyles>
    <p:titleStyle>
      <a:lvl1pPr algn="ctr" defTabSz="914400" rtl="0" eaLnBrk="1" latinLnBrk="0" hangingPunct="1">
        <a:spcBef>
          <a:spcPct val="0"/>
        </a:spcBef>
        <a:buNone/>
        <a:defRPr lang="ru-RU" sz="3200" kern="1200" dirty="0">
          <a:ln>
            <a:gradFill>
              <a:gsLst>
                <a:gs pos="0">
                  <a:schemeClr val="accent1">
                    <a:lumMod val="5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gradFill flip="none" rotWithShape="1">
            <a:gsLst>
              <a:gs pos="0">
                <a:schemeClr val="accent1">
                  <a:lumMod val="5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  <a:alpha val="79000"/>
                </a:schemeClr>
              </a:gs>
            </a:gsLst>
            <a:lin ang="5400000" scaled="0"/>
            <a:tileRect/>
          </a:gradFill>
          <a:effectLst>
            <a:outerShdw blurRad="241300" dist="38100" dir="5400000" rotWithShape="0">
              <a:schemeClr val="bg2">
                <a:lumMod val="10000"/>
                <a:alpha val="30000"/>
              </a:scheme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Tx/>
        <a:buBlip>
          <a:blip r:embed="rId13"/>
        </a:buBlip>
        <a:defRPr sz="2800" kern="1200">
          <a:solidFill>
            <a:schemeClr val="accent5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Tx/>
        <a:buBlip>
          <a:blip r:embed="rId13"/>
        </a:buBlip>
        <a:defRPr sz="2800" i="1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Tx/>
        <a:buBlip>
          <a:blip r:embed="rId13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Tx/>
        <a:buBlip>
          <a:blip r:embed="rId13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Tx/>
        <a:buBlip>
          <a:blip r:embed="rId13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28801"/>
            <a:ext cx="7772400" cy="1512167"/>
          </a:xfrm>
        </p:spPr>
        <p:txBody>
          <a:bodyPr/>
          <a:lstStyle/>
          <a:p>
            <a:r>
              <a:rPr lang="ru-RU" dirty="0" smtClean="0"/>
              <a:t>ТОНИКИ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96952"/>
            <a:ext cx="6400800" cy="2641848"/>
          </a:xfrm>
        </p:spPr>
        <p:txBody>
          <a:bodyPr>
            <a:normAutofit fontScale="62500" lnSpcReduction="20000"/>
          </a:bodyPr>
          <a:lstStyle/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Эффективная линия </a:t>
            </a:r>
          </a:p>
          <a:p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ЦВЕТОЧНЫХ ТОНИКОВ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для очищения, увлажнения и свежести кожи лица и тела!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Разная упаковка – на разные случаи жизни!</a:t>
            </a:r>
          </a:p>
          <a:p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Вы  можете использовать нежные цветочные тоники дома, просто очищая и тонизируя кожу утром и вечером. А если коже не хватает влаги и свежести в офисе – просто распылите средство на лицо и открытые участки тела. Мгновенный эффект – и никакого вреда для макияжа!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Тоник Тубероза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600200"/>
            <a:ext cx="4869754" cy="4525963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</a:t>
            </a:r>
            <a: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вежесть </a:t>
            </a:r>
            <a: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и природная нежность  </a:t>
            </a:r>
            <a:b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кожи </a:t>
            </a:r>
            <a: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лица, шеи и декольте</a:t>
            </a:r>
            <a:b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 </a:t>
            </a:r>
            <a:r>
              <a:rPr lang="ru-RU" sz="23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маслом туберозы и </a:t>
            </a:r>
            <a:r>
              <a:rPr lang="ru-RU" sz="2300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Д-пантенолом</a:t>
            </a:r>
            <a:endParaRPr lang="ru-RU" sz="23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ru-RU" sz="23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Тоник с изысканным ароматом экзотической туберозы эффективен для глубокого увлажнения и очищения кожи. Масло туберозы  успокаивает,  питает и освежает кожу, придает  нежность и волшебную притягательность.    Его действие дополняет </a:t>
            </a:r>
            <a:r>
              <a:rPr lang="ru-RU" sz="2300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Д-пантенол</a:t>
            </a:r>
            <a:r>
              <a:rPr lang="ru-RU" sz="23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который  увлажняет, успокаивает  и способствует  активной регенерации.   Бархатная кожа и ароматное наслаждение – это результат использования </a:t>
            </a:r>
            <a:r>
              <a:rPr lang="ru-RU" sz="23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тоника!</a:t>
            </a:r>
            <a:endParaRPr lang="ru-RU" sz="23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ru-RU" dirty="0"/>
          </a:p>
        </p:txBody>
      </p:sp>
      <p:pic>
        <p:nvPicPr>
          <p:cNvPr id="1026" name="Picture 2" descr="D:\Фото\Фото 2012\full_size\тоники для лица\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628800"/>
            <a:ext cx="2016224" cy="416673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Тоник Флер де </a:t>
            </a:r>
            <a:r>
              <a:rPr lang="ru-RU" dirty="0" err="1" smtClean="0"/>
              <a:t>Оранж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600200"/>
            <a:ext cx="4653730" cy="4525963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ru-RU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Антистресс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и свежесть 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кожи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лица, шеи и декольте  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маслом флер де </a:t>
            </a:r>
            <a:r>
              <a:rPr lang="ru-RU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оранж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и </a:t>
            </a:r>
            <a:r>
              <a:rPr lang="ru-RU" i="1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Д-пантенолом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Тоник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тонким нежным ароматом цветков апельсина прекрасно подходит как в качестве освежающего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спрея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для лица, шеи и декольте, так и в качестве обычного тоника для лица. Масло   флер де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оранж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освежает и восстанавливает   кожу,   придает упругость, разглаживает. Его действие дополняет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Д-пантенол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 увлажняющее действие которого делает кожу эластичной, успокаивает и способствует  активной регенерации.   Увлажненная, наполненная жизненной энергией кожа с каждым днем будет более гладкой и упругой.</a:t>
            </a:r>
          </a:p>
          <a:p>
            <a:endParaRPr lang="ru-RU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2050" name="Picture 2" descr="D:\Фото\Фото 2012\full_size\тоники для лица\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916832"/>
            <a:ext cx="2016223" cy="416673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Тоник Розовая вода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600200"/>
            <a:ext cx="5013770" cy="4525963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Эликсир молодости и красоты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кожи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лица, шеи и декольте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розовым маслом и провитамином В5  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ru-RU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Тоник Розовая вода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 признанный  эликсир  молодости и красоты,  нежный  уход  для сухой  и  тонкой   кожи.  Масло розы разглаживает кожу, насыщает свежестью, помогает сохранить   молодость и упругость.   Его действие дополняет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Д-пантенол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, который  увлажняет, успокаивает и способствует  активной регенерации.   Придайте коже  сияние молодости, ощущение свежести и утонченное благоухание цветущей розы! </a:t>
            </a:r>
          </a:p>
          <a:p>
            <a:endParaRPr lang="ru-RU" dirty="0"/>
          </a:p>
        </p:txBody>
      </p:sp>
      <p:pic>
        <p:nvPicPr>
          <p:cNvPr id="3074" name="Picture 2" descr="D:\Фото\Фото 2012\full_size\тоники для лица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772816"/>
            <a:ext cx="2020931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Тоник Лавандовая вода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1600200"/>
            <a:ext cx="5013770" cy="4525963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Природная   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нежность  и защита 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Для кожи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лица, шеи и декольте</a:t>
            </a:r>
            <a:b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</a:t>
            </a:r>
            <a:r>
              <a:rPr lang="ru-RU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эфирным маслом лаванды</a:t>
            </a:r>
            <a:endParaRPr lang="ru-RU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algn="ctr"/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Энергетический увлажняющий  тоник  для лица и тела  </a:t>
            </a:r>
            <a:r>
              <a:rPr lang="ru-RU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ЛАВАНДОВАЯ ВОДА 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с божественным ароматом благодаря  маслу  французской лаванды отлично тонизирует кожу, защищает ее от высушивания,  успокаивает, освежает и дезодорирует.  </a:t>
            </a:r>
            <a:r>
              <a:rPr lang="ru-RU" dirty="0" err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Д-пантенол</a:t>
            </a:r>
            <a:r>
              <a:rPr lang="ru-RU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 увлажняет кожу, делает кожу упругой, предупреждает образование морщин.  Используйте тоник ежедневно, и благодарная кожа подарит  яркое сияние, здоровый цвет и энергию.  </a:t>
            </a:r>
          </a:p>
          <a:p>
            <a:endParaRPr lang="ru-RU" dirty="0"/>
          </a:p>
        </p:txBody>
      </p:sp>
      <p:pic>
        <p:nvPicPr>
          <p:cNvPr id="4098" name="Picture 2" descr="D:\Фото\Фото 2012\full_size\тоники для лица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16216" y="1988840"/>
            <a:ext cx="1916400" cy="39604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S010351676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8 марта">
      <a:majorFont>
        <a:latin typeface="Segoe Script"/>
        <a:ea typeface=""/>
        <a:cs typeface=""/>
      </a:majorFont>
      <a:minorFont>
        <a:latin typeface="Segoe U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3DE88507-060B-42D1-89C8-39E512EFE87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TS010351676</Template>
  <TotalTime>0</TotalTime>
  <Words>100</Words>
  <Application>Microsoft Office PowerPoint</Application>
  <PresentationFormat>Экран (4:3)</PresentationFormat>
  <Paragraphs>19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TS010351676</vt:lpstr>
      <vt:lpstr>ТОНИКИ</vt:lpstr>
      <vt:lpstr>Тоник Тубероза</vt:lpstr>
      <vt:lpstr>Тоник Флер де Оранж</vt:lpstr>
      <vt:lpstr>Тоник Розовая вода</vt:lpstr>
      <vt:lpstr>Тоник Лавандовая вода</vt:lpstr>
    </vt:vector>
  </TitlesOfParts>
  <Manager/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:description>Шаблон оформления к 8 Марта</dc:description>
  <cp:lastModifiedBy/>
  <cp:revision>1</cp:revision>
  <dcterms:created xsi:type="dcterms:W3CDTF">2012-11-12T06:35:49Z</dcterms:created>
  <dcterms:modified xsi:type="dcterms:W3CDTF">2012-11-12T07:12:18Z</dcterms:modified>
  <cp:category>Шаблон оформления к 8 Марта</cp:category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TC103516769990</vt:lpwstr>
  </property>
</Properties>
</file>