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4660"/>
  </p:normalViewPr>
  <p:slideViewPr>
    <p:cSldViewPr>
      <p:cViewPr varScale="1">
        <p:scale>
          <a:sx n="107" d="100"/>
          <a:sy n="10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033273D-6A7E-403E-9469-BAB95F7E86FC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8D975BC-94AB-4FDA-9A1C-11C3595BE0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Линия для волос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3D-keratin complex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24323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Роскошный уход с помощью трех активных компонентов для </a:t>
            </a:r>
            <a:r>
              <a:rPr lang="ru-RU" dirty="0" smtClean="0"/>
              <a:t>восстановления </a:t>
            </a:r>
            <a:r>
              <a:rPr lang="ru-RU" dirty="0" smtClean="0"/>
              <a:t>структуры волос, их прочности, гладкости и эластичности .</a:t>
            </a:r>
          </a:p>
          <a:p>
            <a:r>
              <a:rPr lang="ru-RU" b="1" dirty="0" smtClean="0"/>
              <a:t>Кератин</a:t>
            </a:r>
            <a:r>
              <a:rPr lang="ru-RU" dirty="0" smtClean="0"/>
              <a:t>– главный «строительный» белок наших волос— придает волосам естественную прочность, упругость и силу. Молекула кератина способна глубоко проникать в кутикулу волос, а, следовательно, восстанавливать, защищать и улучшать их структуру. </a:t>
            </a:r>
            <a:r>
              <a:rPr lang="ru-RU" b="1" dirty="0" smtClean="0"/>
              <a:t>Кератин, </a:t>
            </a:r>
            <a:r>
              <a:rPr lang="ru-RU" dirty="0" smtClean="0"/>
              <a:t>стремительно</a:t>
            </a:r>
            <a:r>
              <a:rPr lang="ru-RU" b="1" dirty="0" smtClean="0"/>
              <a:t> </a:t>
            </a:r>
            <a:r>
              <a:rPr lang="ru-RU" dirty="0" smtClean="0"/>
              <a:t>проникая в структуру волос, заполняет собой мельчайшие трещинки, склеивает посеченные кончики, обволакивает волосы со всех сторон и сглаживает поверхность, придает волосам эластичность и упругость.</a:t>
            </a:r>
            <a:br>
              <a:rPr lang="ru-RU" dirty="0" smtClean="0"/>
            </a:br>
            <a:endParaRPr lang="ru-RU" dirty="0" smtClean="0"/>
          </a:p>
          <a:p>
            <a:r>
              <a:rPr lang="ru-RU" b="1" dirty="0" smtClean="0"/>
              <a:t>Аргинин</a:t>
            </a:r>
            <a:r>
              <a:rPr lang="ru-RU" dirty="0" smtClean="0"/>
              <a:t> </a:t>
            </a:r>
            <a:r>
              <a:rPr lang="ru-RU" dirty="0" err="1" smtClean="0"/>
              <a:t>оздоравливает</a:t>
            </a:r>
            <a:r>
              <a:rPr lang="ru-RU" dirty="0" smtClean="0"/>
              <a:t> сильно поврежденные волосы, удерживает влагу внутри волоса, предотвращая его иссушение, ломкость, слоистость , делает волосы более устойчивыми к повреждающим факторам.</a:t>
            </a:r>
          </a:p>
          <a:p>
            <a:r>
              <a:rPr lang="ru-RU" b="1" dirty="0" err="1" smtClean="0"/>
              <a:t>Фитокофеин</a:t>
            </a:r>
            <a:r>
              <a:rPr lang="ru-RU" dirty="0" smtClean="0"/>
              <a:t> укрепляет корни волос, предотвращает выпадение волос, способствует росту, придает волосам здоровый блеск, мягкость и шелковистость.</a:t>
            </a:r>
          </a:p>
          <a:p>
            <a:r>
              <a:rPr lang="ru-RU" dirty="0" smtClean="0"/>
              <a:t>Косметические средства с кератином, аргинином и </a:t>
            </a:r>
            <a:r>
              <a:rPr lang="ru-RU" dirty="0" err="1" smtClean="0"/>
              <a:t>фитокофеином</a:t>
            </a:r>
            <a:r>
              <a:rPr lang="ru-RU" dirty="0" smtClean="0"/>
              <a:t> рекомендуется использовать для ухода за поврежденными, секущимися, ослабленными, тусклыми и безжизненными волосами.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</a:rPr>
              <a:t>Шампунь-бальзам Эффект шелковых волос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4720568" cy="480060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Роскошный уход для сухих безжизненных волос</a:t>
            </a:r>
          </a:p>
          <a:p>
            <a:r>
              <a:rPr lang="ru-RU" b="1" dirty="0" smtClean="0"/>
              <a:t>Эффект </a:t>
            </a:r>
            <a:r>
              <a:rPr lang="ru-RU" b="1" dirty="0" err="1" smtClean="0"/>
              <a:t>ламинирования</a:t>
            </a:r>
            <a:endParaRPr lang="ru-RU" b="1" dirty="0" smtClean="0"/>
          </a:p>
          <a:p>
            <a:r>
              <a:rPr lang="ru-RU" b="1" dirty="0" smtClean="0"/>
              <a:t>БЕЗ СИЛИКОНА И ПАРАБЕНОВ!</a:t>
            </a:r>
          </a:p>
          <a:p>
            <a:r>
              <a:rPr lang="ru-RU" dirty="0" smtClean="0"/>
              <a:t>Интенсивное восстановление и разглаживание волос под силу активным компонентам:</a:t>
            </a:r>
            <a:r>
              <a:rPr lang="ru-RU" b="1" i="1" dirty="0" smtClean="0"/>
              <a:t> </a:t>
            </a:r>
            <a:r>
              <a:rPr lang="ru-RU" dirty="0" smtClean="0"/>
              <a:t>КЕРАТИН проникает глубоко внутрь волоса, сохраняя силу волос изнутри, сглаживает поверхность, делает волосы гладкими и шелковистыми; АРГИНИН работает с поверхностным слоем, удерживает влагу внутри волоса, предотвращая его иссушение, ломкость, слоистость; натуральный ФИТОКОФЕИН укрепляет корни волос, предотвращает выпадение, способствует росту. </a:t>
            </a:r>
          </a:p>
          <a:p>
            <a:r>
              <a:rPr lang="ru-RU" b="1" dirty="0" smtClean="0"/>
              <a:t>Применение:</a:t>
            </a:r>
            <a:r>
              <a:rPr lang="ru-RU" dirty="0" smtClean="0"/>
              <a:t> нанесите шампунь на влажные волосы, помассируйте до образования пены, тщательно смойте его.</a:t>
            </a:r>
          </a:p>
          <a:p>
            <a:r>
              <a:rPr lang="en-US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номинальная масса 500 г/</a:t>
            </a:r>
            <a:r>
              <a:rPr lang="ru-RU" b="1" i="1" dirty="0" err="1" smtClean="0"/>
              <a:t>g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1026" name="Picture 2" descr="D:\Фото\Кератин\120_90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412776"/>
            <a:ext cx="2123728" cy="43875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bg2">
                    <a:lumMod val="50000"/>
                  </a:schemeClr>
                </a:solidFill>
              </a:rPr>
              <a:t>Бальзам-маска Эффект шелковых волос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5080608" cy="480060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ЭФФЕКТ ЛАМИНИРОВАНИЯ</a:t>
            </a:r>
            <a:endParaRPr lang="ru-RU" dirty="0" smtClean="0"/>
          </a:p>
          <a:p>
            <a:r>
              <a:rPr lang="ru-RU" dirty="0" smtClean="0"/>
              <a:t>Гладкость и сияние для сухих безжизненных волос</a:t>
            </a:r>
          </a:p>
          <a:p>
            <a:r>
              <a:rPr lang="ru-RU" dirty="0" smtClean="0"/>
              <a:t>без СИЛИКОНА И ПАРАБЕНОВ</a:t>
            </a:r>
          </a:p>
          <a:p>
            <a:r>
              <a:rPr lang="ru-RU" dirty="0" smtClean="0"/>
              <a:t>Три активных компонента для мгновенного восстановления волос: КЕРАТИН проникает глубоко внутрь волоса, сохраняя силу волос изнутри, сглаживает поверхность, делает волосы гладкими и шелковистыми; АРГИНИН работает с поверхностным слоем, удерживает влагу внутри волоса, предотвращая его иссушение, ломкость, слоистость; натуральный ФИТОКОФЕИН укрепляет корни волос, предотвращает выпадение, способствует росту. Волосы гладкие, струящиеся, как шелк, и надежно защищены.</a:t>
            </a:r>
          </a:p>
          <a:p>
            <a:r>
              <a:rPr lang="ru-RU" b="1" dirty="0" smtClean="0"/>
              <a:t>Применение</a:t>
            </a:r>
            <a:r>
              <a:rPr lang="ru-RU" dirty="0" smtClean="0"/>
              <a:t>: нанесите бальзам-маску на вымытые шампунем волосы и равномерно распределите по всей длине волос, оставьте на несколько минут. Тщательно смойте.</a:t>
            </a:r>
          </a:p>
          <a:p>
            <a:r>
              <a:rPr lang="ru-RU" b="1" i="1" dirty="0" smtClean="0"/>
              <a:t>номинальная масса 260 г/</a:t>
            </a:r>
            <a:r>
              <a:rPr lang="ru-RU" b="1" i="1" dirty="0" err="1" smtClean="0"/>
              <a:t>g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2050" name="Picture 2" descr="D:\Фото\Кератин\120_91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0576" y="1484784"/>
            <a:ext cx="2335236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err="1" smtClean="0">
                <a:solidFill>
                  <a:schemeClr val="bg2">
                    <a:lumMod val="50000"/>
                  </a:schemeClr>
                </a:solidFill>
              </a:rPr>
              <a:t>Тоник-спрей</a:t>
            </a:r>
            <a:r>
              <a:rPr lang="ru-RU" sz="3100" dirty="0" smtClean="0">
                <a:solidFill>
                  <a:schemeClr val="bg2">
                    <a:lumMod val="50000"/>
                  </a:schemeClr>
                </a:solidFill>
              </a:rPr>
              <a:t> Эффект шелковых волос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5008600" cy="480060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Несмываемый</a:t>
            </a:r>
            <a:br>
              <a:rPr lang="ru-RU" b="1" dirty="0" smtClean="0"/>
            </a:br>
            <a:r>
              <a:rPr lang="ru-RU" dirty="0" smtClean="0"/>
              <a:t>Эффект </a:t>
            </a:r>
            <a:r>
              <a:rPr lang="ru-RU" dirty="0" err="1" smtClean="0"/>
              <a:t>ламинирования</a:t>
            </a:r>
            <a:endParaRPr lang="ru-RU" dirty="0" smtClean="0"/>
          </a:p>
          <a:p>
            <a:r>
              <a:rPr lang="ru-RU" dirty="0" smtClean="0"/>
              <a:t>Роскошные струящиеся волосы</a:t>
            </a:r>
            <a:br>
              <a:rPr lang="ru-RU" dirty="0" smtClean="0"/>
            </a:br>
            <a:r>
              <a:rPr lang="ru-RU" dirty="0" smtClean="0"/>
              <a:t>без утяжеления</a:t>
            </a:r>
          </a:p>
          <a:p>
            <a:r>
              <a:rPr lang="ru-RU" dirty="0" smtClean="0"/>
              <a:t>без СИЛИКОНА И ПАРАБЕНОВ</a:t>
            </a:r>
          </a:p>
          <a:p>
            <a:r>
              <a:rPr lang="ru-RU" b="1" dirty="0" smtClean="0"/>
              <a:t>Д</a:t>
            </a:r>
            <a:r>
              <a:rPr lang="ru-RU" dirty="0" smtClean="0"/>
              <a:t>айте своим волосам возможность ежедневного обновления, используя </a:t>
            </a:r>
            <a:r>
              <a:rPr lang="ru-RU" b="1" dirty="0" err="1" smtClean="0"/>
              <a:t>Тоник-спрей</a:t>
            </a:r>
            <a:r>
              <a:rPr lang="ru-RU" dirty="0" smtClean="0"/>
              <a:t> </a:t>
            </a:r>
            <a:r>
              <a:rPr lang="ru-RU" b="1" dirty="0" smtClean="0"/>
              <a:t>Эффект шелковых волос</a:t>
            </a:r>
            <a:r>
              <a:rPr lang="ru-RU" dirty="0" smtClean="0"/>
              <a:t>. Удивительный эффект возможен благодаря силе трех активных компонентов. КЕРАТИН проникает глубоко внутрь волоса, сохраняя силу волос изнутри, сглаживает поверхность, делает волосы гладкими и шелковистыми; АРГИНИН работает с поверхностным слоем, удерживает влагу внутри волоса, предотвращая его иссушение, ломкость, слоистость; натуральный ФИТОКОФЕИН укрепляет корни волос, предотвращает выпадение, способствует росту.</a:t>
            </a:r>
          </a:p>
          <a:p>
            <a:r>
              <a:rPr lang="ru-RU" b="1" dirty="0" smtClean="0"/>
              <a:t>Применение:</a:t>
            </a:r>
            <a:r>
              <a:rPr lang="ru-RU" dirty="0" smtClean="0"/>
              <a:t> распылить на влажные или сухие волосы. </a:t>
            </a:r>
            <a:r>
              <a:rPr lang="ru-RU" b="1" dirty="0" smtClean="0"/>
              <a:t>НЕ СМЫВАТЬ! </a:t>
            </a:r>
            <a:r>
              <a:rPr lang="ru-RU" dirty="0" smtClean="0"/>
              <a:t>Уложить в желаемую прическу.</a:t>
            </a:r>
          </a:p>
          <a:p>
            <a:r>
              <a:rPr lang="ru-RU" b="1" i="1" dirty="0" smtClean="0"/>
              <a:t>номинальная масса 250 г/</a:t>
            </a:r>
            <a:r>
              <a:rPr lang="ru-RU" b="1" i="1" dirty="0" err="1" smtClean="0"/>
              <a:t>g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3074" name="Picture 2" descr="D:\Фото\Кератин\120_90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988840"/>
            <a:ext cx="1656184" cy="3421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Масло Эффект шелковых волос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4936592" cy="480060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НЕСМЫВАЕМОЕ</a:t>
            </a:r>
            <a:endParaRPr lang="ru-RU" dirty="0" smtClean="0"/>
          </a:p>
          <a:p>
            <a:r>
              <a:rPr lang="ru-RU" b="1" dirty="0" smtClean="0"/>
              <a:t>Для сухих безжизненных волос</a:t>
            </a:r>
            <a:endParaRPr lang="ru-RU" dirty="0" smtClean="0"/>
          </a:p>
          <a:p>
            <a:r>
              <a:rPr lang="ru-RU" dirty="0" smtClean="0"/>
              <a:t>Эффект </a:t>
            </a:r>
            <a:r>
              <a:rPr lang="ru-RU" dirty="0" err="1" smtClean="0"/>
              <a:t>ламинирования</a:t>
            </a:r>
            <a:endParaRPr lang="ru-RU" dirty="0" smtClean="0"/>
          </a:p>
          <a:p>
            <a:r>
              <a:rPr lang="ru-RU" dirty="0" smtClean="0"/>
              <a:t>Конечная процедура ухода за сухими безжизненными волосами. Драгоценные масла создают на каждой пряди защитную оболочку, придающую волосам изумительный блеск и струящийся эффект. </a:t>
            </a:r>
            <a:r>
              <a:rPr lang="ru-RU" b="1" dirty="0" smtClean="0"/>
              <a:t>МАСЛОАРГАНИИ </a:t>
            </a:r>
            <a:r>
              <a:rPr lang="ru-RU" dirty="0" smtClean="0"/>
              <a:t>проникает вглубь волос и придает силу; </a:t>
            </a:r>
            <a:r>
              <a:rPr lang="ru-RU" b="1" dirty="0" smtClean="0"/>
              <a:t>МАСЛО МАКАДАМИИ </a:t>
            </a:r>
            <a:r>
              <a:rPr lang="ru-RU" dirty="0" smtClean="0"/>
              <a:t>наполняет клетки волос «строительными» элементами, делая упругими и гладкими; </a:t>
            </a:r>
            <a:r>
              <a:rPr lang="ru-RU" b="1" dirty="0" smtClean="0"/>
              <a:t>МАСЛО РОЗЫ </a:t>
            </a:r>
            <a:r>
              <a:rPr lang="ru-RU" dirty="0" smtClean="0"/>
              <a:t>интенсивно питает; </a:t>
            </a:r>
            <a:r>
              <a:rPr lang="ru-RU" b="1" dirty="0" smtClean="0"/>
              <a:t>МАСЛО ВИНОГРАДНОЙ ВОСТОЧКИ </a:t>
            </a:r>
            <a:r>
              <a:rPr lang="ru-RU" dirty="0" smtClean="0"/>
              <a:t>улучшает состояние кожи головы. </a:t>
            </a:r>
            <a:r>
              <a:rPr lang="ru-RU" b="1" dirty="0" smtClean="0"/>
              <a:t>Д</a:t>
            </a:r>
            <a:r>
              <a:rPr lang="ru-RU" dirty="0" smtClean="0"/>
              <a:t>айте вашим волосам возможность ежедневного обновления! </a:t>
            </a:r>
          </a:p>
          <a:p>
            <a:r>
              <a:rPr lang="ru-RU" b="1" dirty="0" smtClean="0"/>
              <a:t>Применение:</a:t>
            </a:r>
            <a:r>
              <a:rPr lang="ru-RU" dirty="0" smtClean="0"/>
              <a:t>  для профилактики ломкости, сухости и придания </a:t>
            </a:r>
            <a:r>
              <a:rPr lang="ru-RU" dirty="0" err="1" smtClean="0"/>
              <a:t>суперблеска</a:t>
            </a:r>
            <a:r>
              <a:rPr lang="ru-RU" dirty="0" smtClean="0"/>
              <a:t> немного масла распределить по всей длине волос. НЕ СМЫВАТЬ!</a:t>
            </a:r>
          </a:p>
          <a:p>
            <a:r>
              <a:rPr lang="ru-RU" b="1" i="1" dirty="0" smtClean="0"/>
              <a:t>номинальная масса 135 г/</a:t>
            </a:r>
            <a:r>
              <a:rPr lang="ru-RU" b="1" i="1" dirty="0" err="1" smtClean="0"/>
              <a:t>g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4098" name="Picture 2" descr="D:\Фото\Кератин\120_9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276872"/>
            <a:ext cx="1763688" cy="36437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</TotalTime>
  <Words>408</Words>
  <Application>Microsoft Office PowerPoint</Application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Линия для волос 3D-keratin complex</vt:lpstr>
      <vt:lpstr>Шампунь-бальзам Эффект шелковых волос </vt:lpstr>
      <vt:lpstr>Бальзам-маска Эффект шелковых волос </vt:lpstr>
      <vt:lpstr>Тоник-спрей Эффект шелковых волос </vt:lpstr>
      <vt:lpstr>Масло Эффект шелковых волос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Линия для волос 3D-keratin coplex</dc:title>
  <dc:creator>Helen</dc:creator>
  <cp:lastModifiedBy>Helen</cp:lastModifiedBy>
  <cp:revision>4</cp:revision>
  <dcterms:created xsi:type="dcterms:W3CDTF">2014-06-30T09:56:31Z</dcterms:created>
  <dcterms:modified xsi:type="dcterms:W3CDTF">2015-01-13T13:19:18Z</dcterms:modified>
</cp:coreProperties>
</file>