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6"/>
  </p:notesMasterIdLst>
  <p:sldIdLst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81A4"/>
    <a:srgbClr val="4A452A"/>
    <a:srgbClr val="E30746"/>
    <a:srgbClr val="383420"/>
    <a:srgbClr val="655E39"/>
    <a:srgbClr val="F94578"/>
    <a:srgbClr val="8D052C"/>
    <a:srgbClr val="948A54"/>
    <a:srgbClr val="D69473"/>
    <a:srgbClr val="FA608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2" d="100"/>
          <a:sy n="82" d="100"/>
        </p:scale>
        <p:origin x="-480" y="-90"/>
      </p:cViewPr>
      <p:guideLst>
        <p:guide orient="horz" pos="4319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DC18EE-F714-44E9-85D9-B2EC11FEAE77}" type="datetimeFigureOut">
              <a:rPr kumimoji="1" lang="ja-JP" altLang="ru-RU" smtClean="0"/>
              <a:pPr/>
              <a:t>2013/5/23</a:t>
            </a:fld>
            <a:endParaRPr kumimoji="1"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ru-RU" smtClean="0"/>
              <a:t>Click to edit Master text styles</a:t>
            </a:r>
          </a:p>
          <a:p>
            <a:pPr lvl="1"/>
            <a:r>
              <a:rPr kumimoji="1" lang="ru-RU" smtClean="0"/>
              <a:t>Second level</a:t>
            </a:r>
          </a:p>
          <a:p>
            <a:pPr lvl="2"/>
            <a:r>
              <a:rPr kumimoji="1" lang="ru-RU" smtClean="0"/>
              <a:t>Third level</a:t>
            </a:r>
          </a:p>
          <a:p>
            <a:pPr lvl="3"/>
            <a:r>
              <a:rPr kumimoji="1" lang="ru-RU" smtClean="0"/>
              <a:t>Fourth level</a:t>
            </a:r>
          </a:p>
          <a:p>
            <a:pPr lvl="4"/>
            <a:r>
              <a:rPr kumimoji="1" lang="ru-RU" smtClean="0"/>
              <a:t>Fifth level</a:t>
            </a:r>
            <a:endParaRPr kumimoji="1"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491740-C4D5-4FF9-9735-B451AE1B4D3F}" type="slidenum">
              <a:rPr kumimoji="1" lang="ru-RU" smtClean="0"/>
              <a:pPr/>
              <a:t>‹#›</a:t>
            </a:fld>
            <a:endParaRPr kumimoji="1"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491740-C4D5-4FF9-9735-B451AE1B4D3F}" type="slidenum">
              <a:rPr kumimoji="1" lang="ru-RU" smtClean="0"/>
              <a:pPr/>
              <a:t>1</a:t>
            </a:fld>
            <a:endParaRPr kumimoji="1"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 bwMode="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ru-RU" smtClean="0"/>
              <a:t>Образец заголовка</a:t>
            </a:r>
            <a:endParaRPr kumimoji="1"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655E39"/>
                </a:solidFill>
                <a:effectLst>
                  <a:outerShdw blurRad="50800" dist="38100" dir="2700000" algn="tl" rotWithShape="0">
                    <a:schemeClr val="bg1">
                      <a:alpha val="8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ru-RU" smtClean="0"/>
              <a:t>Образец подзаголовка</a:t>
            </a:r>
            <a:endParaRPr kumimoji="1"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25000"/>
                  </a:schemeClr>
                </a:solidFill>
              </a:defRPr>
            </a:lvl1pPr>
          </a:lstStyle>
          <a:p>
            <a:fld id="{DCBE54BF-C20A-4A89-B661-AC9E323BCEDC}" type="datetimeFigureOut">
              <a:rPr lang="ru-RU" altLang="ja-JP" smtClean="0"/>
              <a:pPr/>
              <a:t>23.05.2013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anchor="t"/>
          <a:lstStyle>
            <a:lvl1pPr>
              <a:defRPr>
                <a:solidFill>
                  <a:schemeClr val="accent6">
                    <a:lumMod val="2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25000"/>
                  </a:schemeClr>
                </a:solidFill>
              </a:defRPr>
            </a:lvl1pPr>
          </a:lstStyle>
          <a:p>
            <a:fld id="{B10D3B03-457D-4D29-B6ED-3FDDB7AE5EC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ru-RU" smtClean="0"/>
              <a:t>Образец заголовка</a:t>
            </a:r>
            <a:endParaRPr kumimoji="1"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ru-RU" smtClean="0"/>
              <a:t>Образец текста</a:t>
            </a:r>
          </a:p>
          <a:p>
            <a:pPr lvl="1"/>
            <a:r>
              <a:rPr kumimoji="1" lang="ru-RU" smtClean="0"/>
              <a:t>Второй уровень</a:t>
            </a:r>
          </a:p>
          <a:p>
            <a:pPr lvl="2"/>
            <a:r>
              <a:rPr kumimoji="1" lang="ru-RU" smtClean="0"/>
              <a:t>Третий уровень</a:t>
            </a:r>
          </a:p>
          <a:p>
            <a:pPr lvl="3"/>
            <a:r>
              <a:rPr kumimoji="1" lang="ru-RU" smtClean="0"/>
              <a:t>Четвертый уровень</a:t>
            </a:r>
          </a:p>
          <a:p>
            <a:pPr lvl="4"/>
            <a:r>
              <a:rPr kumimoji="1" lang="ru-RU" smtClean="0"/>
              <a:t>Пятый уровень</a:t>
            </a:r>
            <a:endParaRPr kumimoji="1"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E54BF-C20A-4A89-B661-AC9E323BCEDC}" type="datetimeFigureOut">
              <a:rPr kumimoji="1" lang="ru-RU" altLang="ja-JP" smtClean="0"/>
              <a:pPr/>
              <a:t>23.05.2013</a:t>
            </a:fld>
            <a:endParaRPr kumimoji="1"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D3B03-457D-4D29-B6ED-3FDDB7AE5EC3}" type="slidenum">
              <a:rPr kumimoji="1" lang="ru-RU" smtClean="0"/>
              <a:pPr/>
              <a:t>‹#›</a:t>
            </a:fld>
            <a:endParaRPr kumimoji="1"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ru-RU" smtClean="0"/>
              <a:t>Образец заголовка</a:t>
            </a:r>
            <a:endParaRPr kumimoji="1"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ru-RU" smtClean="0"/>
              <a:t>Образец текста</a:t>
            </a:r>
          </a:p>
          <a:p>
            <a:pPr lvl="1"/>
            <a:r>
              <a:rPr kumimoji="1" lang="ru-RU" smtClean="0"/>
              <a:t>Второй уровень</a:t>
            </a:r>
          </a:p>
          <a:p>
            <a:pPr lvl="2"/>
            <a:r>
              <a:rPr kumimoji="1" lang="ru-RU" smtClean="0"/>
              <a:t>Третий уровень</a:t>
            </a:r>
          </a:p>
          <a:p>
            <a:pPr lvl="3"/>
            <a:r>
              <a:rPr kumimoji="1" lang="ru-RU" smtClean="0"/>
              <a:t>Четвертый уровень</a:t>
            </a:r>
          </a:p>
          <a:p>
            <a:pPr lvl="4"/>
            <a:r>
              <a:rPr kumimoji="1" lang="ru-RU" smtClean="0"/>
              <a:t>Пятый уровень</a:t>
            </a:r>
            <a:endParaRPr kumimoji="1"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E54BF-C20A-4A89-B661-AC9E323BCEDC}" type="datetimeFigureOut">
              <a:rPr kumimoji="1" lang="ru-RU" altLang="ja-JP" smtClean="0"/>
              <a:pPr/>
              <a:t>23.05.2013</a:t>
            </a:fld>
            <a:endParaRPr kumimoji="1"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D3B03-457D-4D29-B6ED-3FDDB7AE5EC3}" type="slidenum">
              <a:rPr kumimoji="1" lang="ru-RU" smtClean="0"/>
              <a:pPr/>
              <a:t>‹#›</a:t>
            </a:fld>
            <a:endParaRPr kumimoji="1"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ru-RU" smtClean="0"/>
              <a:t>Образец заголовка</a:t>
            </a:r>
            <a:endParaRPr kumimoji="1"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ru-RU" smtClean="0"/>
              <a:t>Образец текста</a:t>
            </a:r>
          </a:p>
          <a:p>
            <a:pPr lvl="1"/>
            <a:r>
              <a:rPr kumimoji="1" lang="ru-RU" smtClean="0"/>
              <a:t>Второй уровень</a:t>
            </a:r>
          </a:p>
          <a:p>
            <a:pPr lvl="2"/>
            <a:r>
              <a:rPr kumimoji="1" lang="ru-RU" smtClean="0"/>
              <a:t>Третий уровень</a:t>
            </a:r>
          </a:p>
          <a:p>
            <a:pPr lvl="3"/>
            <a:r>
              <a:rPr kumimoji="1" lang="ru-RU" smtClean="0"/>
              <a:t>Четвертый уровень</a:t>
            </a:r>
          </a:p>
          <a:p>
            <a:pPr lvl="4"/>
            <a:r>
              <a:rPr kumimoji="1" lang="ru-RU" smtClean="0"/>
              <a:t>Пятый уровень</a:t>
            </a:r>
            <a:endParaRPr kumimoji="1"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E54BF-C20A-4A89-B661-AC9E323BCEDC}" type="datetimeFigureOut">
              <a:rPr kumimoji="1" lang="ru-RU" altLang="ja-JP" smtClean="0"/>
              <a:pPr/>
              <a:t>23.05.2013</a:t>
            </a:fld>
            <a:endParaRPr kumimoji="1"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D3B03-457D-4D29-B6ED-3FDDB7AE5EC3}" type="slidenum">
              <a:rPr kumimoji="1" lang="ru-RU" smtClean="0"/>
              <a:pPr/>
              <a:t>‹#›</a:t>
            </a:fld>
            <a:endParaRPr kumimoji="1"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ru-RU" smtClean="0"/>
              <a:t>Образец заголовка</a:t>
            </a:r>
            <a:endParaRPr kumimoji="1"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948A54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E54BF-C20A-4A89-B661-AC9E323BCEDC}" type="datetimeFigureOut">
              <a:rPr kumimoji="1" lang="ru-RU" altLang="ja-JP" smtClean="0"/>
              <a:pPr/>
              <a:t>23.05.2013</a:t>
            </a:fld>
            <a:endParaRPr kumimoji="1"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D3B03-457D-4D29-B6ED-3FDDB7AE5EC3}" type="slidenum">
              <a:rPr kumimoji="1" lang="ru-RU" smtClean="0"/>
              <a:pPr/>
              <a:t>‹#›</a:t>
            </a:fld>
            <a:endParaRPr kumimoji="1"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ru-RU" smtClean="0"/>
              <a:t>Образец заголовка</a:t>
            </a:r>
            <a:endParaRPr kumimoji="1"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ru-RU" smtClean="0"/>
              <a:t>Образец текста</a:t>
            </a:r>
          </a:p>
          <a:p>
            <a:pPr lvl="1"/>
            <a:r>
              <a:rPr kumimoji="1" lang="ru-RU" smtClean="0"/>
              <a:t>Второй уровень</a:t>
            </a:r>
          </a:p>
          <a:p>
            <a:pPr lvl="2"/>
            <a:r>
              <a:rPr kumimoji="1" lang="ru-RU" smtClean="0"/>
              <a:t>Третий уровень</a:t>
            </a:r>
          </a:p>
          <a:p>
            <a:pPr lvl="3"/>
            <a:r>
              <a:rPr kumimoji="1" lang="ru-RU" smtClean="0"/>
              <a:t>Четвертый уровень</a:t>
            </a:r>
          </a:p>
          <a:p>
            <a:pPr lvl="4"/>
            <a:r>
              <a:rPr kumimoji="1" lang="ru-RU" smtClean="0"/>
              <a:t>Пятый уровень</a:t>
            </a:r>
            <a:endParaRPr kumimoji="1" lang="ru-R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rgbClr val="D69473"/>
                </a:solidFill>
              </a:defRPr>
            </a:lvl1pPr>
            <a:lvl2pPr>
              <a:defRPr sz="2400">
                <a:solidFill>
                  <a:srgbClr val="D69473"/>
                </a:solidFill>
              </a:defRPr>
            </a:lvl2pPr>
            <a:lvl3pPr>
              <a:defRPr sz="2000">
                <a:solidFill>
                  <a:srgbClr val="D69473"/>
                </a:solidFill>
              </a:defRPr>
            </a:lvl3pPr>
            <a:lvl4pPr>
              <a:defRPr sz="1800">
                <a:solidFill>
                  <a:srgbClr val="D69473"/>
                </a:solidFill>
              </a:defRPr>
            </a:lvl4pPr>
            <a:lvl5pPr>
              <a:defRPr sz="1800">
                <a:solidFill>
                  <a:srgbClr val="D69473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ru-RU" smtClean="0"/>
              <a:t>Образец текста</a:t>
            </a:r>
          </a:p>
          <a:p>
            <a:pPr lvl="1"/>
            <a:r>
              <a:rPr kumimoji="1" lang="ru-RU" smtClean="0"/>
              <a:t>Второй уровень</a:t>
            </a:r>
          </a:p>
          <a:p>
            <a:pPr lvl="2"/>
            <a:r>
              <a:rPr kumimoji="1" lang="ru-RU" smtClean="0"/>
              <a:t>Третий уровень</a:t>
            </a:r>
          </a:p>
          <a:p>
            <a:pPr lvl="3"/>
            <a:r>
              <a:rPr kumimoji="1" lang="ru-RU" smtClean="0"/>
              <a:t>Четвертый уровень</a:t>
            </a:r>
          </a:p>
          <a:p>
            <a:pPr lvl="4"/>
            <a:r>
              <a:rPr kumimoji="1" lang="ru-RU" smtClean="0"/>
              <a:t>Пятый уровень</a:t>
            </a:r>
            <a:endParaRPr kumimoji="1" lang="ru-RU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E54BF-C20A-4A89-B661-AC9E323BCEDC}" type="datetimeFigureOut">
              <a:rPr kumimoji="1" lang="ru-RU" altLang="ja-JP" smtClean="0"/>
              <a:pPr/>
              <a:t>23.05.2013</a:t>
            </a:fld>
            <a:endParaRPr kumimoji="1"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D3B03-457D-4D29-B6ED-3FDDB7AE5EC3}" type="slidenum">
              <a:rPr kumimoji="1" lang="ru-RU" smtClean="0"/>
              <a:pPr/>
              <a:t>‹#›</a:t>
            </a:fld>
            <a:endParaRPr kumimoji="1"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ru-RU" smtClean="0"/>
              <a:t>Образец заголовка</a:t>
            </a:r>
            <a:endParaRPr kumimoji="1"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B81A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ru-RU" smtClean="0"/>
              <a:t>Образец текста</a:t>
            </a:r>
          </a:p>
          <a:p>
            <a:pPr lvl="1"/>
            <a:r>
              <a:rPr kumimoji="1" lang="ru-RU" smtClean="0"/>
              <a:t>Второй уровень</a:t>
            </a:r>
          </a:p>
          <a:p>
            <a:pPr lvl="2"/>
            <a:r>
              <a:rPr kumimoji="1" lang="ru-RU" smtClean="0"/>
              <a:t>Третий уровень</a:t>
            </a:r>
          </a:p>
          <a:p>
            <a:pPr lvl="3"/>
            <a:r>
              <a:rPr kumimoji="1" lang="ru-RU" smtClean="0"/>
              <a:t>Четвертый уровень</a:t>
            </a:r>
          </a:p>
          <a:p>
            <a:pPr lvl="4"/>
            <a:r>
              <a:rPr kumimoji="1" lang="ru-RU" smtClean="0"/>
              <a:t>Пятый уровень</a:t>
            </a:r>
            <a:endParaRPr kumimoji="1" lang="ru-R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B81A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solidFill>
                  <a:srgbClr val="D69473"/>
                </a:solidFill>
              </a:defRPr>
            </a:lvl1pPr>
            <a:lvl2pPr>
              <a:defRPr sz="2000">
                <a:solidFill>
                  <a:srgbClr val="D69473"/>
                </a:solidFill>
              </a:defRPr>
            </a:lvl2pPr>
            <a:lvl3pPr>
              <a:defRPr sz="1800">
                <a:solidFill>
                  <a:srgbClr val="D69473"/>
                </a:solidFill>
              </a:defRPr>
            </a:lvl3pPr>
            <a:lvl4pPr>
              <a:defRPr sz="1600">
                <a:solidFill>
                  <a:srgbClr val="D69473"/>
                </a:solidFill>
              </a:defRPr>
            </a:lvl4pPr>
            <a:lvl5pPr>
              <a:defRPr sz="1600">
                <a:solidFill>
                  <a:srgbClr val="D69473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ru-RU" smtClean="0"/>
              <a:t>Образец текста</a:t>
            </a:r>
          </a:p>
          <a:p>
            <a:pPr lvl="1"/>
            <a:r>
              <a:rPr kumimoji="1" lang="ru-RU" smtClean="0"/>
              <a:t>Второй уровень</a:t>
            </a:r>
          </a:p>
          <a:p>
            <a:pPr lvl="2"/>
            <a:r>
              <a:rPr kumimoji="1" lang="ru-RU" smtClean="0"/>
              <a:t>Третий уровень</a:t>
            </a:r>
          </a:p>
          <a:p>
            <a:pPr lvl="3"/>
            <a:r>
              <a:rPr kumimoji="1" lang="ru-RU" smtClean="0"/>
              <a:t>Четвертый уровень</a:t>
            </a:r>
          </a:p>
          <a:p>
            <a:pPr lvl="4"/>
            <a:r>
              <a:rPr kumimoji="1" lang="ru-RU" smtClean="0"/>
              <a:t>Пятый уровень</a:t>
            </a:r>
            <a:endParaRPr kumimoji="1" lang="ru-RU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E54BF-C20A-4A89-B661-AC9E323BCEDC}" type="datetimeFigureOut">
              <a:rPr kumimoji="1" lang="ru-RU" altLang="ja-JP" smtClean="0"/>
              <a:pPr/>
              <a:t>23.05.2013</a:t>
            </a:fld>
            <a:endParaRPr kumimoji="1"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D3B03-457D-4D29-B6ED-3FDDB7AE5EC3}" type="slidenum">
              <a:rPr kumimoji="1" lang="ru-RU" smtClean="0"/>
              <a:pPr/>
              <a:t>‹#›</a:t>
            </a:fld>
            <a:endParaRPr kumimoji="1"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ru-RU" smtClean="0"/>
              <a:t>Образец заголовка</a:t>
            </a:r>
            <a:endParaRPr kumimoji="1"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E54BF-C20A-4A89-B661-AC9E323BCEDC}" type="datetimeFigureOut">
              <a:rPr kumimoji="1" lang="ru-RU" altLang="ja-JP" smtClean="0"/>
              <a:pPr/>
              <a:t>23.05.2013</a:t>
            </a:fld>
            <a:endParaRPr kumimoji="1"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D3B03-457D-4D29-B6ED-3FDDB7AE5EC3}" type="slidenum">
              <a:rPr kumimoji="1" lang="ru-RU" smtClean="0"/>
              <a:pPr/>
              <a:t>‹#›</a:t>
            </a:fld>
            <a:endParaRPr kumimoji="1"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E54BF-C20A-4A89-B661-AC9E323BCEDC}" type="datetimeFigureOut">
              <a:rPr kumimoji="1" lang="ru-RU" altLang="ja-JP" smtClean="0"/>
              <a:pPr/>
              <a:t>23.05.2013</a:t>
            </a:fld>
            <a:endParaRPr kumimoji="1"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D3B03-457D-4D29-B6ED-3FDDB7AE5EC3}" type="slidenum">
              <a:rPr kumimoji="1" lang="ru-RU" smtClean="0"/>
              <a:pPr/>
              <a:t>‹#›</a:t>
            </a:fld>
            <a:endParaRPr kumimoji="1"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ru-RU" smtClean="0"/>
              <a:t>Образец заголовка</a:t>
            </a:r>
            <a:endParaRPr kumimoji="1"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ru-RU" smtClean="0"/>
              <a:t>Образец текста</a:t>
            </a:r>
          </a:p>
          <a:p>
            <a:pPr lvl="1"/>
            <a:r>
              <a:rPr kumimoji="1" lang="ru-RU" smtClean="0"/>
              <a:t>Второй уровень</a:t>
            </a:r>
          </a:p>
          <a:p>
            <a:pPr lvl="2"/>
            <a:r>
              <a:rPr kumimoji="1" lang="ru-RU" smtClean="0"/>
              <a:t>Третий уровень</a:t>
            </a:r>
          </a:p>
          <a:p>
            <a:pPr lvl="3"/>
            <a:r>
              <a:rPr kumimoji="1" lang="ru-RU" smtClean="0"/>
              <a:t>Четвертый уровень</a:t>
            </a:r>
          </a:p>
          <a:p>
            <a:pPr lvl="4"/>
            <a:r>
              <a:rPr kumimoji="1" lang="ru-RU" smtClean="0"/>
              <a:t>Пятый уровень</a:t>
            </a:r>
            <a:endParaRPr kumimoji="1"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E54BF-C20A-4A89-B661-AC9E323BCEDC}" type="datetimeFigureOut">
              <a:rPr kumimoji="1" lang="ru-RU" altLang="ja-JP" smtClean="0"/>
              <a:pPr/>
              <a:t>23.05.2013</a:t>
            </a:fld>
            <a:endParaRPr kumimoji="1"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D3B03-457D-4D29-B6ED-3FDDB7AE5EC3}" type="slidenum">
              <a:rPr kumimoji="1" lang="ru-RU" smtClean="0"/>
              <a:pPr/>
              <a:t>‹#›</a:t>
            </a:fld>
            <a:endParaRPr kumimoji="1"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ru-RU" smtClean="0"/>
              <a:t>Образец заголовка</a:t>
            </a:r>
            <a:endParaRPr kumimoji="1"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ru-RU" smtClean="0"/>
              <a:t>Вставка рисунка</a:t>
            </a:r>
            <a:endParaRPr kumimoji="1"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E54BF-C20A-4A89-B661-AC9E323BCEDC}" type="datetimeFigureOut">
              <a:rPr kumimoji="1" lang="ru-RU" altLang="ja-JP" smtClean="0"/>
              <a:pPr/>
              <a:t>23.05.2013</a:t>
            </a:fld>
            <a:endParaRPr kumimoji="1"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D3B03-457D-4D29-B6ED-3FDDB7AE5EC3}" type="slidenum">
              <a:rPr kumimoji="1" lang="ru-RU" smtClean="0"/>
              <a:pPr/>
              <a:t>‹#›</a:t>
            </a:fld>
            <a:endParaRPr kumimoji="1"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ru-RU" smtClean="0"/>
              <a:t>Образец заголовка</a:t>
            </a:r>
            <a:endParaRPr kumimoji="1"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ru-RU" smtClean="0"/>
              <a:t>Образец текста</a:t>
            </a:r>
          </a:p>
          <a:p>
            <a:pPr lvl="1"/>
            <a:r>
              <a:rPr kumimoji="1" lang="ru-RU" smtClean="0"/>
              <a:t>Второй уровень</a:t>
            </a:r>
          </a:p>
          <a:p>
            <a:pPr lvl="2"/>
            <a:r>
              <a:rPr kumimoji="1" lang="ru-RU" smtClean="0"/>
              <a:t>Третий уровень</a:t>
            </a:r>
          </a:p>
          <a:p>
            <a:pPr lvl="3"/>
            <a:r>
              <a:rPr kumimoji="1" lang="ru-RU" smtClean="0"/>
              <a:t>Четвертый уровень</a:t>
            </a:r>
          </a:p>
          <a:p>
            <a:pPr lvl="4"/>
            <a:r>
              <a:rPr kumimoji="1" lang="ru-RU" smtClean="0"/>
              <a:t>Пятый уровень</a:t>
            </a:r>
            <a:endParaRPr kumimoji="1" lang="ru-RU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entaur" pitchFamily="18" charset="0"/>
              </a:defRPr>
            </a:lvl1pPr>
          </a:lstStyle>
          <a:p>
            <a:fld id="{DCBE54BF-C20A-4A89-B661-AC9E323BCEDC}" type="datetimeFigureOut">
              <a:rPr lang="ru-RU" altLang="ja-JP" smtClean="0"/>
              <a:pPr/>
              <a:t>23.05.2013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entaur" pitchFamily="18" charset="0"/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entaur" pitchFamily="18" charset="0"/>
              </a:defRPr>
            </a:lvl1pPr>
          </a:lstStyle>
          <a:p>
            <a:fld id="{B10D3B03-457D-4D29-B6ED-3FDDB7AE5EC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b="1" kern="1200" cap="none" spc="50">
          <a:ln w="13500">
            <a:noFill/>
            <a:prstDash val="solid"/>
          </a:ln>
          <a:solidFill>
            <a:srgbClr val="E30746"/>
          </a:solidFill>
          <a:effectLst>
            <a:outerShdw blurRad="50800" dist="38100" dir="2700000" algn="tl" rotWithShape="0">
              <a:schemeClr val="bg1">
                <a:alpha val="80000"/>
              </a:scheme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Tx/>
        <a:buBlip>
          <a:blip r:embed="rId14"/>
        </a:buBlip>
        <a:defRPr kumimoji="1" sz="3200" b="1" kern="1200">
          <a:solidFill>
            <a:srgbClr val="4A452A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Tx/>
        <a:buBlip>
          <a:blip r:embed="rId15"/>
        </a:buBlip>
        <a:defRPr kumimoji="1" sz="2800" kern="1200">
          <a:solidFill>
            <a:srgbClr val="4A452A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Tx/>
        <a:buBlip>
          <a:blip r:embed="rId16"/>
        </a:buBlip>
        <a:defRPr kumimoji="1" sz="2400" kern="1200">
          <a:solidFill>
            <a:srgbClr val="4A452A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Tx/>
        <a:buBlip>
          <a:blip r:embed="rId17"/>
        </a:buBlip>
        <a:defRPr kumimoji="1" sz="2000" kern="1200">
          <a:solidFill>
            <a:srgbClr val="4A452A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Tx/>
        <a:buBlip>
          <a:blip r:embed="rId18"/>
        </a:buBlip>
        <a:defRPr kumimoji="1" sz="2000" kern="1200">
          <a:solidFill>
            <a:srgbClr val="4A452A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kumimoji="1" sz="1800" kern="1200">
          <a:solidFill>
            <a:srgbClr val="4A452A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Tx/>
        <a:buBlip>
          <a:blip r:embed="rId15"/>
        </a:buBlip>
        <a:defRPr kumimoji="1" sz="1800" kern="1200">
          <a:solidFill>
            <a:srgbClr val="4A452A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Tx/>
        <a:buBlip>
          <a:blip r:embed="rId16"/>
        </a:buBlip>
        <a:defRPr kumimoji="1" sz="1600" kern="1200">
          <a:solidFill>
            <a:srgbClr val="4A452A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Tx/>
        <a:buBlip>
          <a:blip r:embed="rId17"/>
        </a:buBlip>
        <a:defRPr kumimoji="1" sz="1600" kern="1200">
          <a:solidFill>
            <a:srgbClr val="4A452A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84785"/>
            <a:ext cx="7772400" cy="1512167"/>
          </a:xfrm>
        </p:spPr>
        <p:txBody>
          <a:bodyPr/>
          <a:lstStyle/>
          <a:p>
            <a:r>
              <a:rPr lang="ru-RU" dirty="0" smtClean="0"/>
              <a:t>Косметика с маслом РОЗЫ</a:t>
            </a:r>
            <a:endParaRPr kumimoji="1"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80928"/>
            <a:ext cx="6400800" cy="2857872"/>
          </a:xfrm>
        </p:spPr>
        <p:txBody>
          <a:bodyPr>
            <a:normAutofit fontScale="47500" lnSpcReduction="20000"/>
          </a:bodyPr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ru-RU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Эфирное масло розы </a:t>
            </a: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является прекрасным омолаживающим средством. В первую очередь его рекомендуется использовать при коже, начавшей терять свою эластичность и упругость.</a:t>
            </a:r>
          </a:p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Масло способствует регенерации   клеток кожи, помогает сделать овал лица и контур век более четкими, разглаживает неглубокие мимические и возрастные морщины, повышает упругость и эластичность кожного покрова,  отлично тонизирует  кожу,  способствует  улучшению цвета.</a:t>
            </a:r>
            <a:b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Обладая смягчающими и питательными свойствами, масло розы   довольно быстро устраняет шелушение и огрубение кожи, насыщает кожные клетки необходимыми питательными веществами, и помогает обеспечить защиту сухой кожи от агрессивных воздействий окружающей среды.</a:t>
            </a:r>
          </a:p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</a:p>
          <a:p>
            <a:endParaRPr kumimoji="1"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Тоник РОЗОВАЯ ВОДА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6059016" cy="4525963"/>
          </a:xfrm>
        </p:spPr>
        <p:txBody>
          <a:bodyPr>
            <a:normAutofit fontScale="47500" lnSpcReduction="20000"/>
          </a:bodyPr>
          <a:lstStyle/>
          <a:p>
            <a:r>
              <a:rPr lang="ru-RU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Эликсир молодости и красоты</a:t>
            </a:r>
            <a:br>
              <a:rPr lang="ru-RU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ru-RU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Для кожи лица, шеи и декольте</a:t>
            </a:r>
            <a:br>
              <a:rPr lang="ru-RU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ru-RU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С розовым маслом и провитамином В5 </a:t>
            </a:r>
          </a:p>
          <a:p>
            <a:endParaRPr lang="ru-RU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ru-RU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Тоник Розовая вода</a:t>
            </a: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 — признанный эликсир молодости и красоты, нежный уход для сухой и тонкой кожи. Масло розы разглаживает кожу, насыщает свежестью, помогает сохранить молодость и упругость. Его действие дополняет </a:t>
            </a:r>
            <a:r>
              <a:rPr lang="ru-RU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Д-пантенол</a:t>
            </a: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который увлажняет, успокаивает и способствует активной регенерации. Придайте коже сияние молодости, ощущение свежести и утонченное благоухание цветущей розы! </a:t>
            </a:r>
          </a:p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ВНИМАНИЕ! Возможен легкий осадок природных компонентов. Необходимо встряхнуть флакон!</a:t>
            </a:r>
          </a:p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Применение: нанести тоник на ватный диск или распылить на кожу лица, шеи и декольте. Протереть кожу по линиям наименьшего растяжения. Использовать в течение дня по мере необходимости.</a:t>
            </a:r>
          </a:p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b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ru-RU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объем 245 мл</a:t>
            </a: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</a:p>
          <a:p>
            <a:endParaRPr lang="ru-RU" dirty="0"/>
          </a:p>
        </p:txBody>
      </p:sp>
      <p:pic>
        <p:nvPicPr>
          <p:cNvPr id="1026" name="Picture 2" descr="D:\Фото\Фото 2012\web\тоники для лица\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1484784"/>
            <a:ext cx="1816517" cy="3752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GalsC" pitchFamily="50" charset="0"/>
              </a:rPr>
              <a:t>Крем для лица ЛИФТИНГ</a:t>
            </a:r>
            <a:br>
              <a:rPr lang="ru-RU" sz="2800" dirty="0" smtClean="0">
                <a:latin typeface="GalsC" pitchFamily="50" charset="0"/>
              </a:rPr>
            </a:br>
            <a:r>
              <a:rPr lang="ru-RU" sz="2800" dirty="0" smtClean="0">
                <a:latin typeface="GalsC" pitchFamily="50" charset="0"/>
              </a:rPr>
              <a:t>с маслом розы</a:t>
            </a:r>
            <a:endParaRPr lang="ru-RU" sz="2800" dirty="0">
              <a:latin typeface="GalsC" pitchFamily="50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5554960" cy="4525963"/>
          </a:xfrm>
        </p:spPr>
        <p:txBody>
          <a:bodyPr>
            <a:normAutofit fontScale="40000" lnSpcReduction="20000"/>
          </a:bodyPr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ЛИФТИНГ  УПРУГОСТЬ  КОРРЕКЦИЯ МОРЩИН </a:t>
            </a:r>
          </a:p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кожи  лица, шеи и декольте</a:t>
            </a:r>
          </a:p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 </a:t>
            </a:r>
          </a:p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 </a:t>
            </a:r>
            <a:r>
              <a:rPr lang="ru-RU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Крем для лица </a:t>
            </a:r>
            <a:r>
              <a:rPr lang="ru-RU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Лифтинг</a:t>
            </a:r>
            <a:r>
              <a:rPr lang="ru-RU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</a:t>
            </a: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-  роскошное универсальное средство    для коррекции морщин и упругости кожи лица, шеи и декольте.     Крем имеет легкую и нежную текстуру, которая обволакивает кожу  невесомой вуалью и обеспечивает  ее  необходимыми компонентами для красоты и комфорта.</a:t>
            </a:r>
          </a:p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  </a:t>
            </a:r>
          </a:p>
          <a:p>
            <a:pPr lvl="0"/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комплекс  </a:t>
            </a:r>
            <a:r>
              <a:rPr lang="ru-RU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масла розы, масла розмарина, витаминов  А, Е, F и </a:t>
            </a:r>
            <a:r>
              <a:rPr lang="ru-RU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пантенола</a:t>
            </a:r>
            <a:r>
              <a:rPr lang="ru-RU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обладает </a:t>
            </a:r>
            <a:r>
              <a:rPr lang="ru-RU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лифтинг-эффектом</a:t>
            </a: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способствует регенерации клеток кожи, </a:t>
            </a:r>
            <a:b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помогает сделать овал лица    более   четким, разглаживает  неглубокие мимические и возрастные морщины;</a:t>
            </a:r>
          </a:p>
          <a:p>
            <a:pPr lvl="0"/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масла кокоса и  </a:t>
            </a:r>
            <a:r>
              <a:rPr lang="ru-RU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жожоба</a:t>
            </a: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восстанавливают защитный</a:t>
            </a:r>
          </a:p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барьер кожи, препятствуют потере влаги,  </a:t>
            </a:r>
            <a:b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возвращают коже гладкость и нежность.</a:t>
            </a:r>
          </a:p>
          <a:p>
            <a:pPr lvl="0"/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экстракты морских водорослей и молочной сыворотки </a:t>
            </a:r>
            <a:b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эффективно увлажняют и тонизируют клетки кожи;</a:t>
            </a:r>
          </a:p>
          <a:p>
            <a:pPr lvl="0"/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экстракты зеленого чая, липы и подорожника </a:t>
            </a:r>
            <a:b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стимулируют клеточную деятельность, снимают усталость </a:t>
            </a:r>
            <a:b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и препятствуют процессу старения, </a:t>
            </a:r>
            <a:b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усиливают защитные функции кожи.</a:t>
            </a:r>
          </a:p>
          <a:p>
            <a:pPr lvl="0"/>
            <a:endParaRPr lang="ru-RU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ru-RU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Номинальная масса 75 г</a:t>
            </a:r>
            <a:endParaRPr lang="ru-RU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17410" name="Picture 2" descr="C:\Documents and Settings\Helen\Рабочий стол\bi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628800"/>
            <a:ext cx="2304256" cy="415187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С маслом розы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Hunting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18000">
              <a:schemeClr val="phClr">
                <a:tint val="20000"/>
                <a:shade val="100000"/>
                <a:hueMod val="100000"/>
                <a:satMod val="100000"/>
              </a:schemeClr>
            </a:gs>
            <a:gs pos="87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2700000" scaled="1"/>
        </a:gra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95000"/>
                <a:hueMod val="100000"/>
                <a:satMod val="100000"/>
              </a:schemeClr>
            </a:gs>
          </a:gsLst>
          <a:lin ang="0" scaled="1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dir="5400000" algn="tl">
              <a:srgbClr val="EBE9ED">
                <a:alpha val="0"/>
              </a:srgbClr>
            </a:outerShdw>
          </a:effectLst>
        </a:effectStyle>
        <a:effectStyle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101600" dist="76200" dir="2700000" algn="bl">
              <a:srgbClr val="000000">
                <a:alpha val="30588"/>
              </a:srgbClr>
            </a:outerShdw>
          </a:effectLst>
          <a:scene3d>
            <a:camera prst="orthographicFront" fov="0">
              <a:rot lat="0" lon="0" rev="0"/>
            </a:camera>
            <a:lightRig rig="chilly" dir="t">
              <a:rot lat="0" lon="0" rev="4200000"/>
            </a:lightRig>
          </a:scene3d>
          <a:sp3d contourW="25400" prstMaterial="matte">
            <a:bevelT h="88900"/>
            <a:contourClr>
              <a:srgbClr val="FFFFFF">
                <a:alpha val="0"/>
              </a:srgb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35506D75-8B5A-4F6B-8116-D8C9F8D0760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С маслом розы</Template>
  <TotalTime>0</TotalTime>
  <Words>89</Words>
  <Application>Microsoft Office PowerPoint</Application>
  <PresentationFormat>Экран (4:3)</PresentationFormat>
  <Paragraphs>25</Paragraphs>
  <Slides>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С маслом розы</vt:lpstr>
      <vt:lpstr>Косметика с маслом РОЗЫ</vt:lpstr>
      <vt:lpstr>Тоник РОЗОВАЯ ВОДА</vt:lpstr>
      <vt:lpstr>Крем для лица ЛИФТИНГ с маслом розы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2013-04-22T08:42:10Z</dcterms:created>
  <dcterms:modified xsi:type="dcterms:W3CDTF">2013-05-23T09:59:43Z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TC026696799991</vt:lpwstr>
  </property>
</Properties>
</file>