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2" r:id="rId7"/>
    <p:sldId id="264" r:id="rId8"/>
    <p:sldId id="263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993300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4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1656E-EF0C-40C0-B2C9-44C90B0849A3}" type="datetimeFigureOut">
              <a:rPr lang="ru-RU" smtClean="0"/>
              <a:pPr/>
              <a:t>17.10.2012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3D7CE-F5C3-453D-B773-A01969D852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1656E-EF0C-40C0-B2C9-44C90B0849A3}" type="datetimeFigureOut">
              <a:rPr lang="ru-RU" smtClean="0"/>
              <a:pPr/>
              <a:t>17.10.2012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3D7CE-F5C3-453D-B773-A01969D852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1656E-EF0C-40C0-B2C9-44C90B0849A3}" type="datetimeFigureOut">
              <a:rPr lang="ru-RU" smtClean="0"/>
              <a:pPr/>
              <a:t>17.10.2012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3D7CE-F5C3-453D-B773-A01969D852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1656E-EF0C-40C0-B2C9-44C90B0849A3}" type="datetimeFigureOut">
              <a:rPr lang="ru-RU" smtClean="0"/>
              <a:pPr/>
              <a:t>17.10.2012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3D7CE-F5C3-453D-B773-A01969D852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1656E-EF0C-40C0-B2C9-44C90B0849A3}" type="datetimeFigureOut">
              <a:rPr lang="ru-RU" smtClean="0"/>
              <a:pPr/>
              <a:t>17.10.2012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3D7CE-F5C3-453D-B773-A01969D852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1656E-EF0C-40C0-B2C9-44C90B0849A3}" type="datetimeFigureOut">
              <a:rPr lang="ru-RU" smtClean="0"/>
              <a:pPr/>
              <a:t>17.10.2012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3D7CE-F5C3-453D-B773-A01969D852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1656E-EF0C-40C0-B2C9-44C90B0849A3}" type="datetimeFigureOut">
              <a:rPr lang="ru-RU" smtClean="0"/>
              <a:pPr/>
              <a:t>17.10.2012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3D7CE-F5C3-453D-B773-A01969D852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1656E-EF0C-40C0-B2C9-44C90B0849A3}" type="datetimeFigureOut">
              <a:rPr lang="ru-RU" smtClean="0"/>
              <a:pPr/>
              <a:t>17.10.2012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3D7CE-F5C3-453D-B773-A01969D852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1656E-EF0C-40C0-B2C9-44C90B0849A3}" type="datetimeFigureOut">
              <a:rPr lang="ru-RU" smtClean="0"/>
              <a:pPr/>
              <a:t>17.10.2012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3D7CE-F5C3-453D-B773-A01969D852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1656E-EF0C-40C0-B2C9-44C90B0849A3}" type="datetimeFigureOut">
              <a:rPr lang="ru-RU" smtClean="0"/>
              <a:pPr/>
              <a:t>17.10.2012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3D7CE-F5C3-453D-B773-A01969D852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1656E-EF0C-40C0-B2C9-44C90B0849A3}" type="datetimeFigureOut">
              <a:rPr lang="ru-RU" smtClean="0"/>
              <a:pPr/>
              <a:t>17.10.2012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3D7CE-F5C3-453D-B773-A01969D852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81656E-EF0C-40C0-B2C9-44C90B0849A3}" type="datetimeFigureOut">
              <a:rPr lang="ru-RU" smtClean="0"/>
              <a:pPr/>
              <a:t>17.10.2012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3D7CE-F5C3-453D-B773-A01969D8525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9672" y="2130425"/>
            <a:ext cx="6838528" cy="1470025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6600"/>
                </a:solidFill>
                <a:latin typeface="P22 Kilkenny Initial Cap" pitchFamily="50" charset="0"/>
              </a:rPr>
              <a:t>А</a:t>
            </a:r>
            <a:r>
              <a:rPr lang="ru-RU" sz="3600" dirty="0" smtClean="0">
                <a:solidFill>
                  <a:srgbClr val="FF6600"/>
                </a:solidFill>
              </a:rPr>
              <a:t>РГАНИЯ</a:t>
            </a:r>
            <a:r>
              <a:rPr lang="ru-RU" sz="3600" dirty="0" smtClean="0"/>
              <a:t> </a:t>
            </a:r>
            <a:r>
              <a:rPr lang="ru-RU" dirty="0" smtClean="0">
                <a:solidFill>
                  <a:srgbClr val="993300"/>
                </a:solidFill>
                <a:latin typeface="P22 Kilkenny Initial Cap" pitchFamily="50" charset="0"/>
              </a:rPr>
              <a:t>М</a:t>
            </a:r>
            <a:r>
              <a:rPr lang="ru-RU" sz="3600" dirty="0" smtClean="0">
                <a:solidFill>
                  <a:srgbClr val="993300"/>
                </a:solidFill>
              </a:rPr>
              <a:t>АКАДАМИЯ </a:t>
            </a:r>
            <a:r>
              <a:rPr lang="ru-RU" dirty="0" smtClean="0">
                <a:solidFill>
                  <a:srgbClr val="FFCC00"/>
                </a:solidFill>
                <a:latin typeface="P22 Kilkenny Initial Cap" pitchFamily="50" charset="0"/>
              </a:rPr>
              <a:t>Б</a:t>
            </a:r>
            <a:r>
              <a:rPr lang="ru-RU" sz="3600" dirty="0" smtClean="0">
                <a:solidFill>
                  <a:srgbClr val="FFCC00"/>
                </a:solidFill>
              </a:rPr>
              <a:t>АБАССУ</a:t>
            </a:r>
            <a:endParaRPr lang="ru-RU" sz="3600" dirty="0">
              <a:solidFill>
                <a:srgbClr val="FFCC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19672" y="3886200"/>
            <a:ext cx="6152728" cy="1752600"/>
          </a:xfrm>
        </p:spPr>
        <p:txBody>
          <a:bodyPr>
            <a:normAutofit fontScale="40000" lnSpcReduction="20000"/>
          </a:bodyPr>
          <a:lstStyle/>
          <a:p>
            <a:r>
              <a:rPr lang="ru-RU" b="1" i="1" dirty="0"/>
              <a:t> </a:t>
            </a:r>
            <a:r>
              <a:rPr lang="ru-RU" b="1" i="1" dirty="0">
                <a:solidFill>
                  <a:schemeClr val="tx1"/>
                </a:solidFill>
              </a:rPr>
              <a:t>СЕНСАЦИОННЫЙ УХОД с помощью трех редких экзотических масел!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b="1" i="1" dirty="0">
                <a:solidFill>
                  <a:schemeClr val="tx1"/>
                </a:solidFill>
              </a:rPr>
              <a:t>Природа создает для нас чудодейственные средства, помогающие сохранить красоту, молодость и здоровье естественным образом.   Предлагаем </a:t>
            </a:r>
            <a:r>
              <a:rPr lang="ru-RU" b="1" i="1" dirty="0" err="1">
                <a:solidFill>
                  <a:schemeClr val="tx1"/>
                </a:solidFill>
              </a:rPr>
              <a:t>суперэффективные</a:t>
            </a:r>
            <a:r>
              <a:rPr lang="ru-RU" b="1" i="1" dirty="0">
                <a:solidFill>
                  <a:schemeClr val="tx1"/>
                </a:solidFill>
              </a:rPr>
              <a:t>   масла  АРГАНИИ,  МАКАДАМИИ и БАБАССУ, которые  позволяют достичь потрясающего эффекта в уходе за кожей и волосами! </a:t>
            </a:r>
            <a:r>
              <a:rPr lang="ru-RU" b="1" i="1" dirty="0" smtClean="0">
                <a:solidFill>
                  <a:schemeClr val="tx1"/>
                </a:solidFill>
              </a:rPr>
              <a:t>Кроме </a:t>
            </a:r>
            <a:r>
              <a:rPr lang="ru-RU" b="1" i="1" dirty="0">
                <a:solidFill>
                  <a:schemeClr val="tx1"/>
                </a:solidFill>
              </a:rPr>
              <a:t>них  в состав добавлены наиболее полезные  натуральные масла </a:t>
            </a:r>
            <a:r>
              <a:rPr lang="ru-RU" b="1" i="1" dirty="0" err="1">
                <a:solidFill>
                  <a:schemeClr val="tx1"/>
                </a:solidFill>
              </a:rPr>
              <a:t>лемонграсса</a:t>
            </a:r>
            <a:r>
              <a:rPr lang="ru-RU" b="1" i="1" dirty="0">
                <a:solidFill>
                  <a:schemeClr val="tx1"/>
                </a:solidFill>
              </a:rPr>
              <a:t>, розы, гвоздики, корицы, экстракты ванили, морских водорослей и витамины  для омоложения кожи  и поддержания здорового состояния волос.</a:t>
            </a:r>
            <a:r>
              <a:rPr lang="ru-RU" dirty="0">
                <a:solidFill>
                  <a:schemeClr val="tx1"/>
                </a:solidFill>
              </a:rPr>
              <a:t>   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-2632446" y="2632444"/>
            <a:ext cx="6858002" cy="1593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274638"/>
            <a:ext cx="7067128" cy="1143000"/>
          </a:xfrm>
        </p:spPr>
        <p:txBody>
          <a:bodyPr>
            <a:normAutofit/>
          </a:bodyPr>
          <a:lstStyle/>
          <a:p>
            <a:r>
              <a:rPr lang="ru-RU" sz="2000" b="1" i="1" dirty="0" smtClean="0">
                <a:solidFill>
                  <a:srgbClr val="FFCC00"/>
                </a:solidFill>
                <a:latin typeface="Myriad Pro" pitchFamily="34" charset="0"/>
              </a:rPr>
              <a:t>Шампунь-бальзам БАБАССУ</a:t>
            </a:r>
            <a:r>
              <a:rPr lang="ru-RU" sz="2000" dirty="0" smtClean="0">
                <a:solidFill>
                  <a:srgbClr val="FFCC00"/>
                </a:solidFill>
                <a:latin typeface="Myriad Pro" pitchFamily="34" charset="0"/>
              </a:rPr>
              <a:t>  </a:t>
            </a:r>
            <a:r>
              <a:rPr lang="ru-RU" sz="1800" b="1" i="1" dirty="0" smtClean="0">
                <a:solidFill>
                  <a:srgbClr val="FFCC00"/>
                </a:solidFill>
                <a:latin typeface="Myriad Pro" pitchFamily="34" charset="0"/>
              </a:rPr>
              <a:t>Бальзам-маска БАБАССУ </a:t>
            </a:r>
            <a:r>
              <a:rPr lang="ru-RU" b="1" i="1" dirty="0" smtClean="0">
                <a:solidFill>
                  <a:srgbClr val="FFCC00"/>
                </a:solidFill>
                <a:latin typeface="Myriad Pro" pitchFamily="34" charset="0"/>
              </a:rPr>
              <a:t> </a:t>
            </a:r>
            <a:r>
              <a:rPr lang="ru-RU" dirty="0" smtClean="0">
                <a:solidFill>
                  <a:srgbClr val="FFCC00"/>
                </a:solidFill>
                <a:latin typeface="Myriad Pro" pitchFamily="34" charset="0"/>
              </a:rPr>
              <a:t> </a:t>
            </a:r>
            <a:r>
              <a:rPr lang="ru-RU" sz="1800" dirty="0" smtClean="0">
                <a:solidFill>
                  <a:srgbClr val="FFCC00"/>
                </a:solidFill>
                <a:latin typeface="Myriad Pro" pitchFamily="34" charset="0"/>
              </a:rPr>
              <a:t>Глубокий ежедневный уход для окрашенных волос</a:t>
            </a:r>
            <a:endParaRPr lang="ru-RU" sz="1800" dirty="0">
              <a:solidFill>
                <a:srgbClr val="FFCC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19672" y="1600200"/>
            <a:ext cx="5544616" cy="4525963"/>
          </a:xfrm>
        </p:spPr>
        <p:txBody>
          <a:bodyPr>
            <a:normAutofit fontScale="85000" lnSpcReduction="20000"/>
          </a:bodyPr>
          <a:lstStyle/>
          <a:p>
            <a:r>
              <a:rPr lang="ru-RU" sz="2600" dirty="0">
                <a:latin typeface="Myriad Pro" pitchFamily="34" charset="0"/>
              </a:rPr>
              <a:t>Ежедневный увлажняющий </a:t>
            </a:r>
            <a:r>
              <a:rPr lang="ru-RU" sz="2600" b="1" i="1" dirty="0">
                <a:latin typeface="Myriad Pro" pitchFamily="34" charset="0"/>
              </a:rPr>
              <a:t>шампунь-бальзам БАБАССУ</a:t>
            </a:r>
            <a:r>
              <a:rPr lang="ru-RU" sz="2600" dirty="0">
                <a:latin typeface="Myriad Pro" pitchFamily="34" charset="0"/>
              </a:rPr>
              <a:t> </a:t>
            </a:r>
            <a:r>
              <a:rPr lang="ru-RU" sz="2600" dirty="0" smtClean="0">
                <a:latin typeface="Myriad Pro" pitchFamily="34" charset="0"/>
              </a:rPr>
              <a:t>(400г)дает </a:t>
            </a:r>
            <a:r>
              <a:rPr lang="ru-RU" sz="2600" dirty="0">
                <a:latin typeface="Myriad Pro" pitchFamily="34" charset="0"/>
              </a:rPr>
              <a:t>мощнейший заряд влажности, позволяет сохранить цвет окрашенных волос и вернуть силу и блеск. Эксклюзивный уход с маслом </a:t>
            </a:r>
            <a:r>
              <a:rPr lang="ru-RU" sz="2600" dirty="0" err="1">
                <a:latin typeface="Myriad Pro" pitchFamily="34" charset="0"/>
              </a:rPr>
              <a:t>бабассу</a:t>
            </a:r>
            <a:r>
              <a:rPr lang="ru-RU" sz="2600" dirty="0">
                <a:latin typeface="Myriad Pro" pitchFamily="34" charset="0"/>
              </a:rPr>
              <a:t> дополнен  </a:t>
            </a:r>
            <a:r>
              <a:rPr lang="ru-RU" sz="2600" b="1" i="1" dirty="0" smtClean="0">
                <a:latin typeface="Myriad Pro" pitchFamily="34" charset="0"/>
              </a:rPr>
              <a:t>бальзамом-маской </a:t>
            </a:r>
            <a:r>
              <a:rPr lang="ru-RU" sz="2600" dirty="0" smtClean="0">
                <a:latin typeface="Myriad Pro" pitchFamily="34" charset="0"/>
              </a:rPr>
              <a:t>(250г) . </a:t>
            </a:r>
            <a:r>
              <a:rPr lang="ru-RU" sz="2600" dirty="0">
                <a:latin typeface="Myriad Pro" pitchFamily="34" charset="0"/>
              </a:rPr>
              <a:t>Эти  эффективные средства обволакивают каждый волос, обеспечивают сохранение цвета, обеспечивают направленное укрепление поврежденных участков волос. Уже после первого применения вы заметите невероятный эффект!</a:t>
            </a:r>
          </a:p>
          <a:p>
            <a:r>
              <a:rPr lang="ru-RU" sz="2600" dirty="0">
                <a:latin typeface="Myriad Pro" pitchFamily="34" charset="0"/>
              </a:rPr>
              <a:t> 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-2619164" y="2619164"/>
            <a:ext cx="6858000" cy="1619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264" y="2492896"/>
            <a:ext cx="1955800" cy="146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274638"/>
            <a:ext cx="7067128" cy="1143000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solidFill>
                  <a:srgbClr val="FFCC00"/>
                </a:solidFill>
                <a:latin typeface="Myriad Pro" pitchFamily="34" charset="0"/>
              </a:rPr>
              <a:t>Крем для рук, ногтей и кутикулы </a:t>
            </a:r>
            <a:r>
              <a:rPr lang="ru-RU" sz="1400" dirty="0" smtClean="0">
                <a:solidFill>
                  <a:srgbClr val="FFCC00"/>
                </a:solidFill>
                <a:latin typeface="Myriad Pro" pitchFamily="34" charset="0"/>
              </a:rPr>
              <a:t>– нежная кожа рук, ухоженные и крепкие ногти.</a:t>
            </a:r>
            <a:r>
              <a:rPr lang="ru-RU" sz="1400" dirty="0" smtClean="0">
                <a:latin typeface="Myriad Pro" pitchFamily="34" charset="0"/>
              </a:rPr>
              <a:t/>
            </a:r>
            <a:br>
              <a:rPr lang="ru-RU" sz="1400" dirty="0" smtClean="0">
                <a:latin typeface="Myriad Pro" pitchFamily="34" charset="0"/>
              </a:rPr>
            </a:br>
            <a:r>
              <a:rPr lang="ru-RU" sz="1800" b="1" dirty="0" smtClean="0">
                <a:solidFill>
                  <a:srgbClr val="FFCC00"/>
                </a:solidFill>
                <a:latin typeface="Myriad Pro" pitchFamily="34" charset="0"/>
              </a:rPr>
              <a:t>Крем для ног </a:t>
            </a:r>
            <a:r>
              <a:rPr lang="ru-RU" sz="1400" dirty="0" smtClean="0">
                <a:solidFill>
                  <a:srgbClr val="FFCC00"/>
                </a:solidFill>
                <a:latin typeface="Myriad Pro" pitchFamily="34" charset="0"/>
              </a:rPr>
              <a:t>– увлажнение, питание и комфорт для сухой уставшей кожи ног</a:t>
            </a:r>
            <a:endParaRPr lang="ru-RU" sz="1400" dirty="0">
              <a:solidFill>
                <a:srgbClr val="FFCC00"/>
              </a:solidFill>
              <a:latin typeface="Myriad Pro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19672" y="1600200"/>
            <a:ext cx="5256584" cy="4525963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i="1" dirty="0" smtClean="0"/>
              <a:t>                  </a:t>
            </a:r>
            <a:r>
              <a:rPr lang="ru-RU" i="1" dirty="0" smtClean="0">
                <a:solidFill>
                  <a:srgbClr val="FFCC00"/>
                </a:solidFill>
              </a:rPr>
              <a:t>Масло </a:t>
            </a:r>
            <a:r>
              <a:rPr lang="ru-RU" i="1" dirty="0">
                <a:solidFill>
                  <a:srgbClr val="FFCC00"/>
                </a:solidFill>
              </a:rPr>
              <a:t>БАБАССУ используется как один из лучших увлажнителей для любого типа кожи!</a:t>
            </a:r>
            <a:br>
              <a:rPr lang="ru-RU" i="1" dirty="0">
                <a:solidFill>
                  <a:srgbClr val="FFCC00"/>
                </a:solidFill>
              </a:rPr>
            </a:br>
            <a:r>
              <a:rPr lang="ru-RU" i="1" dirty="0">
                <a:solidFill>
                  <a:srgbClr val="FFCC00"/>
                </a:solidFill>
              </a:rPr>
              <a:t>Его состав схож с </a:t>
            </a:r>
            <a:r>
              <a:rPr lang="ru-RU" i="1" dirty="0" err="1">
                <a:solidFill>
                  <a:srgbClr val="FFCC00"/>
                </a:solidFill>
              </a:rPr>
              <a:t>себумом</a:t>
            </a:r>
            <a:r>
              <a:rPr lang="ru-RU" i="1" dirty="0">
                <a:solidFill>
                  <a:srgbClr val="FFCC00"/>
                </a:solidFill>
              </a:rPr>
              <a:t> (собственным составом кожи). Питает, предотвращает потерю влаги и усиливает защитные функции кожи. Смягчает кожу, придает ей естественный блеск, делает ее мягкой и шелковистой.  </a:t>
            </a:r>
            <a:endParaRPr lang="ru-RU" dirty="0">
              <a:solidFill>
                <a:srgbClr val="FFCC00"/>
              </a:solidFill>
            </a:endParaRPr>
          </a:p>
          <a:p>
            <a:pPr>
              <a:buNone/>
            </a:pPr>
            <a:r>
              <a:rPr lang="ru-RU" i="1" dirty="0"/>
              <a:t> </a:t>
            </a:r>
            <a:endParaRPr lang="ru-RU" dirty="0"/>
          </a:p>
          <a:p>
            <a:pPr>
              <a:buNone/>
            </a:pPr>
            <a:r>
              <a:rPr lang="ru-RU" b="1" dirty="0" smtClean="0"/>
              <a:t>         Крем </a:t>
            </a:r>
            <a:r>
              <a:rPr lang="ru-RU" b="1" dirty="0"/>
              <a:t>для рук, ногтей и кутикулы </a:t>
            </a:r>
            <a:r>
              <a:rPr lang="ru-RU" dirty="0"/>
              <a:t> </a:t>
            </a:r>
            <a:r>
              <a:rPr lang="fr-FR" b="1" dirty="0"/>
              <a:t> Бабасс</a:t>
            </a:r>
            <a:r>
              <a:rPr lang="ru-RU" b="1" dirty="0"/>
              <a:t>у </a:t>
            </a:r>
            <a:r>
              <a:rPr lang="ru-RU" dirty="0"/>
              <a:t> </a:t>
            </a:r>
            <a:r>
              <a:rPr lang="fr-FR" dirty="0"/>
              <a:t>предотвращает потерю влаги, усиливает защитные функции</a:t>
            </a:r>
            <a:r>
              <a:rPr lang="ru-RU" dirty="0"/>
              <a:t>,  придает естественный блеск,  делает кожу рук мягкой и шелковистой, а ногти прочными и блестящими.  </a:t>
            </a:r>
          </a:p>
          <a:p>
            <a:pPr>
              <a:buNone/>
            </a:pPr>
            <a:r>
              <a:rPr lang="ru-RU" dirty="0"/>
              <a:t>   </a:t>
            </a:r>
            <a:r>
              <a:rPr lang="ru-RU" dirty="0" smtClean="0"/>
              <a:t>       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         Роскошный </a:t>
            </a:r>
            <a:r>
              <a:rPr lang="ru-RU" dirty="0"/>
              <a:t>комплекс  с </a:t>
            </a:r>
            <a:r>
              <a:rPr lang="ru-RU" dirty="0" smtClean="0"/>
              <a:t>маслом  </a:t>
            </a:r>
            <a:r>
              <a:rPr lang="ru-RU" dirty="0" err="1"/>
              <a:t>бабассу</a:t>
            </a:r>
            <a:r>
              <a:rPr lang="ru-RU" dirty="0"/>
              <a:t>  </a:t>
            </a:r>
            <a:r>
              <a:rPr lang="ru-RU" b="1" i="1" dirty="0"/>
              <a:t>Крема  для ног  </a:t>
            </a:r>
            <a:r>
              <a:rPr lang="ru-RU" dirty="0"/>
              <a:t>  восстанавливает и смягчает кожу, успокаивает уставшие стопы и обеспечивает комфорт на  длительное время.</a:t>
            </a:r>
          </a:p>
          <a:p>
            <a:pPr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-2619164" y="2619164"/>
            <a:ext cx="6858000" cy="1619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0232" y="2132856"/>
            <a:ext cx="1955800" cy="146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dirty="0" smtClean="0">
                <a:solidFill>
                  <a:srgbClr val="FFCC00"/>
                </a:solidFill>
                <a:latin typeface="Myriad Pro" pitchFamily="34" charset="0"/>
              </a:rPr>
              <a:t>Крем-душ БАБАССУ - </a:t>
            </a:r>
            <a:br>
              <a:rPr lang="ru-RU" sz="1800" b="1" dirty="0" smtClean="0">
                <a:solidFill>
                  <a:srgbClr val="FFCC00"/>
                </a:solidFill>
                <a:latin typeface="Myriad Pro" pitchFamily="34" charset="0"/>
              </a:rPr>
            </a:br>
            <a:r>
              <a:rPr lang="ru-RU" sz="1800" b="1" dirty="0" smtClean="0">
                <a:solidFill>
                  <a:srgbClr val="FFCC00"/>
                </a:solidFill>
                <a:latin typeface="Myriad Pro" pitchFamily="34" charset="0"/>
              </a:rPr>
              <a:t>Крем для тела БАБАССУ</a:t>
            </a:r>
            <a:br>
              <a:rPr lang="ru-RU" sz="1800" b="1" dirty="0" smtClean="0">
                <a:solidFill>
                  <a:srgbClr val="FFCC00"/>
                </a:solidFill>
                <a:latin typeface="Myriad Pro" pitchFamily="34" charset="0"/>
              </a:rPr>
            </a:br>
            <a:r>
              <a:rPr lang="ru-RU" sz="1800" b="1" dirty="0" err="1" smtClean="0">
                <a:solidFill>
                  <a:srgbClr val="FFCC00"/>
                </a:solidFill>
                <a:latin typeface="Myriad Pro" pitchFamily="34" charset="0"/>
              </a:rPr>
              <a:t>Боди-скраб</a:t>
            </a:r>
            <a:r>
              <a:rPr lang="ru-RU" sz="1800" b="1" dirty="0" smtClean="0">
                <a:solidFill>
                  <a:srgbClr val="FFCC00"/>
                </a:solidFill>
                <a:latin typeface="Myriad Pro" pitchFamily="34" charset="0"/>
              </a:rPr>
              <a:t> БАБАССУ</a:t>
            </a:r>
            <a:endParaRPr lang="ru-RU" sz="1800" b="1" dirty="0">
              <a:solidFill>
                <a:srgbClr val="FFCC00"/>
              </a:solidFill>
              <a:latin typeface="Myriad Pro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19672" y="1600200"/>
            <a:ext cx="5976664" cy="452596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/>
              <a:t>        Необычайно </a:t>
            </a:r>
            <a:r>
              <a:rPr lang="ru-RU" dirty="0"/>
              <a:t>шелковистый </a:t>
            </a:r>
            <a:r>
              <a:rPr lang="ru-RU" b="1" i="1" dirty="0"/>
              <a:t>крем-душ</a:t>
            </a:r>
            <a:r>
              <a:rPr lang="ru-RU" dirty="0"/>
              <a:t> с роскошным маслом </a:t>
            </a:r>
            <a:r>
              <a:rPr lang="ru-RU" b="1" i="1" dirty="0"/>
              <a:t>БАБАССУ</a:t>
            </a:r>
            <a:r>
              <a:rPr lang="ru-RU" dirty="0"/>
              <a:t> </a:t>
            </a:r>
            <a:r>
              <a:rPr lang="ru-RU" dirty="0" smtClean="0"/>
              <a:t> (400г) легко </a:t>
            </a:r>
            <a:r>
              <a:rPr lang="ru-RU" dirty="0"/>
              <a:t>пенится, очищая и защищая кожу, оставляет кожу полностью расслабленной и наполненной. Вы не просто насладитесь приятными минутами в душе, но и сделаете вашу кожу мягкой и бархатистой.</a:t>
            </a:r>
          </a:p>
          <a:p>
            <a:pPr>
              <a:buNone/>
            </a:pPr>
            <a:r>
              <a:rPr lang="ru-RU" i="1" dirty="0"/>
              <a:t> </a:t>
            </a:r>
            <a:r>
              <a:rPr lang="ru-RU" i="1" dirty="0" smtClean="0"/>
              <a:t>       </a:t>
            </a:r>
            <a:r>
              <a:rPr lang="ru-RU" dirty="0" smtClean="0"/>
              <a:t>Нежный </a:t>
            </a:r>
            <a:r>
              <a:rPr lang="ru-RU" dirty="0"/>
              <a:t>уход  </a:t>
            </a:r>
            <a:r>
              <a:rPr lang="ru-RU" b="1" i="1" dirty="0"/>
              <a:t>Крема для тела БАБАССУ</a:t>
            </a:r>
            <a:r>
              <a:rPr lang="ru-RU" b="1" dirty="0"/>
              <a:t> </a:t>
            </a:r>
            <a:r>
              <a:rPr lang="ru-RU" dirty="0" smtClean="0"/>
              <a:t>(250г) с </a:t>
            </a:r>
            <a:r>
              <a:rPr lang="ru-RU" dirty="0"/>
              <a:t>маслами </a:t>
            </a:r>
            <a:r>
              <a:rPr lang="ru-RU" dirty="0" err="1"/>
              <a:t>лемонграсса</a:t>
            </a:r>
            <a:r>
              <a:rPr lang="ru-RU" dirty="0"/>
              <a:t>, розы и виноградной косточки  повышают эластичность и тонус кожи. Ведь гладкая и упругая кожа лучше сопротивляется усталости и воздействию времени!</a:t>
            </a:r>
          </a:p>
          <a:p>
            <a:pPr>
              <a:buNone/>
            </a:pPr>
            <a:r>
              <a:rPr lang="ru-RU" dirty="0" smtClean="0"/>
              <a:t>         Кристаллы  </a:t>
            </a:r>
            <a:r>
              <a:rPr lang="ru-RU" dirty="0"/>
              <a:t>натуральной соли</a:t>
            </a:r>
            <a:r>
              <a:rPr lang="ru-RU" b="1" dirty="0"/>
              <a:t> </a:t>
            </a:r>
            <a:r>
              <a:rPr lang="ru-RU" b="1" i="1" dirty="0" err="1"/>
              <a:t>боди-скраба</a:t>
            </a:r>
            <a:r>
              <a:rPr lang="ru-RU" b="1" i="1" dirty="0"/>
              <a:t> </a:t>
            </a:r>
            <a:r>
              <a:rPr lang="ru-RU" b="1" i="1" dirty="0" smtClean="0"/>
              <a:t>БАБАССУ </a:t>
            </a:r>
            <a:r>
              <a:rPr lang="ru-RU" i="1" dirty="0" smtClean="0"/>
              <a:t>(350г) </a:t>
            </a:r>
            <a:r>
              <a:rPr lang="ru-RU" dirty="0" smtClean="0"/>
              <a:t>   </a:t>
            </a:r>
            <a:r>
              <a:rPr lang="ru-RU" dirty="0"/>
              <a:t>удаляют мертвые клетки, обновляют кожу, способствуют выведению токсинов,  делают кожу нежной и шелковистой. Натуральные масла и экстракты смягчают кожу,   тонизируют  и  дарят ей энергию. Наслаждайтесь обновленной и  нежной кожей!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-2619164" y="2619164"/>
            <a:ext cx="6858000" cy="1619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264" y="1772816"/>
            <a:ext cx="2032000" cy="146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-2619164" y="2619164"/>
            <a:ext cx="6858000" cy="1619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274638"/>
            <a:ext cx="7067128" cy="114300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993300"/>
                </a:solidFill>
                <a:latin typeface="P22 Kilkenny Initial Cap" pitchFamily="50" charset="0"/>
              </a:rPr>
              <a:t>М</a:t>
            </a:r>
            <a:r>
              <a:rPr lang="ru-RU" dirty="0" smtClean="0">
                <a:solidFill>
                  <a:srgbClr val="993300"/>
                </a:solidFill>
              </a:rPr>
              <a:t>АКАДАМИЯ</a:t>
            </a:r>
            <a:br>
              <a:rPr lang="ru-RU" dirty="0" smtClean="0">
                <a:solidFill>
                  <a:srgbClr val="993300"/>
                </a:solidFill>
              </a:rPr>
            </a:br>
            <a:r>
              <a:rPr lang="ru-RU" sz="1600" dirty="0" smtClean="0">
                <a:latin typeface="Myriad Pro" pitchFamily="34" charset="0"/>
              </a:rPr>
              <a:t>с натуральным маслом </a:t>
            </a:r>
            <a:r>
              <a:rPr lang="ru-RU" sz="1600" dirty="0" err="1" smtClean="0">
                <a:latin typeface="Myriad Pro" pitchFamily="34" charset="0"/>
              </a:rPr>
              <a:t>макадамии</a:t>
            </a:r>
            <a:endParaRPr lang="ru-RU" sz="1600" dirty="0">
              <a:latin typeface="Myriad Pro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19672" y="1600200"/>
            <a:ext cx="7272808" cy="4525963"/>
          </a:xfrm>
        </p:spPr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           </a:t>
            </a: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Плоды 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дерева </a:t>
            </a:r>
            <a:r>
              <a:rPr lang="ru-RU" i="1" dirty="0" err="1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Макадамии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, произрастающего в тропических лесах Австралийского континента, по праву считаются королевскими орехами. Ведь масло ореха  </a:t>
            </a:r>
            <a:r>
              <a:rPr lang="ru-RU" i="1" dirty="0" err="1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макадамии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 – это  кладезь полезных веществ: калия, цинка, селена, витаминов, минералов и протеинов. Содержащаяся в масле мононенасыщенная пальмитиновая кислота, которая также вырабатывается сальными железами кожи человека для естественного увлажнения,  очень полезна как для кожи, так и для волос.  </a:t>
            </a:r>
          </a:p>
          <a:p>
            <a:pPr algn="just">
              <a:buNone/>
            </a:pP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            Редкое 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и ценное масло ореха МАКАДАМИИ - признанный лидер в уходе за волосами.  Интенсивно  питает, увлажняет волосы и кожу головы, эффективно восстанавливает поврежденные волосы, придает им блеск, упругость и гладкость. Масло </a:t>
            </a:r>
            <a:r>
              <a:rPr lang="ru-RU" i="1" dirty="0" err="1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макадамии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 - богатый источник кальция, наполняющий клетки волос  «строительными» элементами.</a:t>
            </a:r>
          </a:p>
          <a:p>
            <a:endParaRPr lang="ru-RU" dirty="0">
              <a:solidFill>
                <a:schemeClr val="accent2">
                  <a:lumMod val="75000"/>
                </a:schemeClr>
              </a:solidFill>
              <a:latin typeface="Myriad Pro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-2632446" y="2632444"/>
            <a:ext cx="6858002" cy="1593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274638"/>
            <a:ext cx="7067128" cy="1143000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Шампунь-бальзам МАКАДАМИЯ</a:t>
            </a:r>
            <a:b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</a:b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Бальзам-маска МАКАДАМИЯ</a:t>
            </a:r>
            <a:b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</a:br>
            <a:r>
              <a:rPr lang="ru-RU" sz="1800" i="1" dirty="0" smtClean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Ультра восстановление  для тонких, ломких и пористых волос</a:t>
            </a:r>
            <a:endParaRPr lang="ru-RU" sz="1800" i="1" dirty="0">
              <a:solidFill>
                <a:schemeClr val="accent2">
                  <a:lumMod val="75000"/>
                </a:schemeClr>
              </a:solidFill>
              <a:latin typeface="Myriad Pro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47664" y="1628800"/>
            <a:ext cx="4752528" cy="4525963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i="1" dirty="0" smtClean="0"/>
              <a:t>        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Myriad Pro" pitchFamily="34" charset="0"/>
            </a:endParaRPr>
          </a:p>
          <a:p>
            <a:pPr>
              <a:buNone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         </a:t>
            </a:r>
            <a:r>
              <a:rPr lang="ru-RU" dirty="0" smtClean="0">
                <a:latin typeface="Myriad Pro" pitchFamily="34" charset="0"/>
              </a:rPr>
              <a:t>Шелковистость </a:t>
            </a:r>
            <a:r>
              <a:rPr lang="ru-RU" dirty="0">
                <a:latin typeface="Myriad Pro" pitchFamily="34" charset="0"/>
              </a:rPr>
              <a:t>и завораживающий блеск</a:t>
            </a:r>
            <a:r>
              <a:rPr lang="ru-RU" b="1" i="1" dirty="0">
                <a:latin typeface="Myriad Pro" pitchFamily="34" charset="0"/>
              </a:rPr>
              <a:t> </a:t>
            </a:r>
            <a:r>
              <a:rPr lang="ru-RU" dirty="0">
                <a:latin typeface="Myriad Pro" pitchFamily="34" charset="0"/>
              </a:rPr>
              <a:t>придаст волосам</a:t>
            </a:r>
            <a:r>
              <a:rPr lang="ru-RU" b="1" i="1" dirty="0">
                <a:latin typeface="Myriad Pro" pitchFamily="34" charset="0"/>
              </a:rPr>
              <a:t> шампунь-бальзам  </a:t>
            </a:r>
            <a:r>
              <a:rPr lang="ru-RU" b="1" i="1" dirty="0" err="1">
                <a:latin typeface="Myriad Pro" pitchFamily="34" charset="0"/>
              </a:rPr>
              <a:t>Макадамия</a:t>
            </a:r>
            <a:r>
              <a:rPr lang="ru-RU" b="1" i="1" dirty="0">
                <a:latin typeface="Myriad Pro" pitchFamily="34" charset="0"/>
              </a:rPr>
              <a:t>.</a:t>
            </a:r>
            <a:r>
              <a:rPr lang="ru-RU" b="1" dirty="0">
                <a:latin typeface="Myriad Pro" pitchFamily="34" charset="0"/>
              </a:rPr>
              <a:t>  </a:t>
            </a:r>
            <a:r>
              <a:rPr lang="ru-RU" dirty="0">
                <a:latin typeface="Myriad Pro" pitchFamily="34" charset="0"/>
              </a:rPr>
              <a:t>Волшебная текстура шампуня - настоящий нектар для волос, поврежденных выпрямлением, окрашиванием или обесцвечиванием, частым использованием  фена.    </a:t>
            </a:r>
            <a:r>
              <a:rPr lang="ru-RU" b="1" i="1" dirty="0">
                <a:latin typeface="Myriad Pro" pitchFamily="34" charset="0"/>
              </a:rPr>
              <a:t>Бальзам-маска  </a:t>
            </a:r>
            <a:r>
              <a:rPr lang="ru-RU" b="1" i="1" dirty="0" err="1">
                <a:latin typeface="Myriad Pro" pitchFamily="34" charset="0"/>
              </a:rPr>
              <a:t>Макадамия</a:t>
            </a:r>
            <a:r>
              <a:rPr lang="ru-RU" b="1" dirty="0">
                <a:latin typeface="Myriad Pro" pitchFamily="34" charset="0"/>
              </a:rPr>
              <a:t> </a:t>
            </a:r>
            <a:r>
              <a:rPr lang="ru-RU" dirty="0">
                <a:latin typeface="Myriad Pro" pitchFamily="34" charset="0"/>
              </a:rPr>
              <a:t>дополнит уход. Эти эффективные средства  восстанавливают структуру сухих и поврежденных волос, нормализуют уровень увлажнения и удерживают влагу, предотвращают ломкость волос. Ваши волосы всегда будут ухожены, здоровы и послушны!</a:t>
            </a:r>
          </a:p>
          <a:p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-2632446" y="2632444"/>
            <a:ext cx="6858002" cy="1593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2204864"/>
            <a:ext cx="2027808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274638"/>
            <a:ext cx="7067128" cy="1143000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Крем для рук и ногтей </a:t>
            </a:r>
            <a:r>
              <a:rPr lang="ru-RU" sz="2000" dirty="0" err="1" smtClean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Макадамия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/>
            </a:r>
            <a:b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</a:b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Крем для ног </a:t>
            </a:r>
            <a:r>
              <a:rPr lang="ru-RU" sz="2000" dirty="0" err="1" smtClean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Макадамия</a:t>
            </a:r>
            <a:endParaRPr lang="ru-RU" sz="2000" dirty="0">
              <a:solidFill>
                <a:schemeClr val="accent2">
                  <a:lumMod val="75000"/>
                </a:schemeClr>
              </a:solidFill>
              <a:latin typeface="Myriad Pro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19672" y="1600200"/>
            <a:ext cx="4464496" cy="4525963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i="1" dirty="0" smtClean="0"/>
              <a:t>     </a:t>
            </a:r>
            <a:r>
              <a:rPr lang="ru-RU" i="1" dirty="0" smtClean="0"/>
              <a:t>               </a:t>
            </a: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Масло  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</a:rPr>
              <a:t>МАКАДАМИИ мгновенно впитывается, восстанавливает мягкость и нежность кожи, предотвращает разрушение клеточных мембран. 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b="1" i="1" dirty="0" smtClean="0"/>
              <a:t>     </a:t>
            </a:r>
          </a:p>
          <a:p>
            <a:pPr>
              <a:buNone/>
            </a:pPr>
            <a:r>
              <a:rPr lang="ru-RU" b="1" i="1" dirty="0" smtClean="0"/>
              <a:t>     Крем </a:t>
            </a:r>
            <a:r>
              <a:rPr lang="ru-RU" b="1" i="1" dirty="0"/>
              <a:t>для рук и ногтей  </a:t>
            </a:r>
            <a:r>
              <a:rPr lang="ru-RU" b="1" i="1" dirty="0" err="1"/>
              <a:t>Макадамия</a:t>
            </a:r>
            <a:r>
              <a:rPr lang="ru-RU" dirty="0"/>
              <a:t> обильно питает, поддерживая кожу рук гладкой, защищает от преждевременного старения, благотворно влияет на ногтевую пластину. Результат -  гладкая, нежная, ухоженная кожа рук и здоровые блестящие ногти</a:t>
            </a:r>
            <a:r>
              <a:rPr lang="ru-RU" dirty="0" smtClean="0"/>
              <a:t>! </a:t>
            </a:r>
            <a:endParaRPr lang="ru-RU" dirty="0"/>
          </a:p>
          <a:p>
            <a:pPr>
              <a:buNone/>
            </a:pPr>
            <a:r>
              <a:rPr lang="ru-RU" b="1" i="1" dirty="0" smtClean="0"/>
              <a:t>      Крем </a:t>
            </a:r>
            <a:r>
              <a:rPr lang="ru-RU" b="1" i="1" dirty="0"/>
              <a:t>для ног  </a:t>
            </a:r>
            <a:r>
              <a:rPr lang="ru-RU" b="1" i="1" dirty="0" err="1"/>
              <a:t>Макадамия</a:t>
            </a:r>
            <a:r>
              <a:rPr lang="ru-RU" dirty="0"/>
              <a:t>   обеспечивает быструю   регенерацию поврежденной кожи, снимает воспаление, смягчают грубую, сухую  кожу ступней, оказывает расслабляющее действие. </a:t>
            </a:r>
          </a:p>
          <a:p>
            <a:pPr>
              <a:buNone/>
            </a:pPr>
            <a:r>
              <a:rPr lang="ru-RU" dirty="0" smtClean="0"/>
              <a:t>                                                  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-2632446" y="2632444"/>
            <a:ext cx="6858002" cy="1593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1700808"/>
            <a:ext cx="1955800" cy="146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274638"/>
            <a:ext cx="7139136" cy="114300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6600"/>
                </a:solidFill>
                <a:latin typeface="P22 Kilkenny Initial Cap" pitchFamily="50" charset="0"/>
              </a:rPr>
              <a:t>А</a:t>
            </a:r>
            <a:r>
              <a:rPr lang="ru-RU" dirty="0" smtClean="0">
                <a:solidFill>
                  <a:srgbClr val="FF6600"/>
                </a:solidFill>
              </a:rPr>
              <a:t>РГАНИЯ</a:t>
            </a:r>
            <a:br>
              <a:rPr lang="ru-RU" dirty="0" smtClean="0">
                <a:solidFill>
                  <a:srgbClr val="FF6600"/>
                </a:solidFill>
              </a:rPr>
            </a:br>
            <a:r>
              <a:rPr lang="ru-RU" sz="1600" i="1" dirty="0" smtClean="0"/>
              <a:t>с натуральным маслом </a:t>
            </a:r>
            <a:r>
              <a:rPr lang="ru-RU" sz="1600" i="1" dirty="0" err="1" smtClean="0"/>
              <a:t>аргании</a:t>
            </a:r>
            <a:endParaRPr lang="ru-RU" sz="16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47664" y="1600200"/>
            <a:ext cx="7139136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i="1" dirty="0" smtClean="0"/>
              <a:t>          </a:t>
            </a:r>
            <a:r>
              <a:rPr lang="ru-RU" i="1" dirty="0" smtClean="0">
                <a:solidFill>
                  <a:srgbClr val="FF6600"/>
                </a:solidFill>
              </a:rPr>
              <a:t>Масло </a:t>
            </a:r>
            <a:r>
              <a:rPr lang="ru-RU" i="1" dirty="0">
                <a:solidFill>
                  <a:srgbClr val="FF6600"/>
                </a:solidFill>
              </a:rPr>
              <a:t>АРГАНИИ  является природным кладезем витамина Е,  что говорит  о его сильнейшем </a:t>
            </a:r>
            <a:r>
              <a:rPr lang="ru-RU" i="1" dirty="0" err="1">
                <a:solidFill>
                  <a:srgbClr val="FF6600"/>
                </a:solidFill>
              </a:rPr>
              <a:t>антиоксидантном</a:t>
            </a:r>
            <a:r>
              <a:rPr lang="ru-RU" i="1" dirty="0">
                <a:solidFill>
                  <a:srgbClr val="FF6600"/>
                </a:solidFill>
              </a:rPr>
              <a:t>  свойстве. Благодаря уникальной структуре масло быстро впитывается и сразу же проявляет свои восстанавливающие свойства.  Даже небольшое количество масла способно значительно повысить тонус сухой кожи, возвратить   жизненные силы волосам. </a:t>
            </a:r>
          </a:p>
          <a:p>
            <a:pPr>
              <a:buNone/>
            </a:pPr>
            <a:r>
              <a:rPr lang="ru-RU" i="1" dirty="0" smtClean="0">
                <a:solidFill>
                  <a:srgbClr val="FF6600"/>
                </a:solidFill>
              </a:rPr>
              <a:t>           Драгоценное </a:t>
            </a:r>
            <a:r>
              <a:rPr lang="ru-RU" i="1" dirty="0">
                <a:solidFill>
                  <a:srgbClr val="FF6600"/>
                </a:solidFill>
              </a:rPr>
              <a:t>масло АРГАНИИ   с энергией африканского солнца  обладает поистине уникальными свойствами для восстановления кожи головы и укрепления волос:  питает кожу головы, проникает вглубь волос, укрепляя и придавая силу, дает им энергию и эластичность. 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-2632446" y="2632444"/>
            <a:ext cx="6858002" cy="1593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19672" y="274638"/>
            <a:ext cx="7067128" cy="1143000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FF6600"/>
                </a:solidFill>
                <a:latin typeface="Myriad Pro" pitchFamily="34" charset="0"/>
              </a:rPr>
              <a:t>Шампунь-бальзам </a:t>
            </a:r>
            <a:r>
              <a:rPr lang="ru-RU" sz="2000" b="1" dirty="0" err="1" smtClean="0">
                <a:solidFill>
                  <a:srgbClr val="FF6600"/>
                </a:solidFill>
                <a:latin typeface="Myriad Pro" pitchFamily="34" charset="0"/>
              </a:rPr>
              <a:t>Аргания</a:t>
            </a:r>
            <a:r>
              <a:rPr lang="ru-RU" sz="2000" b="1" dirty="0" smtClean="0">
                <a:solidFill>
                  <a:srgbClr val="FF6600"/>
                </a:solidFill>
                <a:latin typeface="Myriad Pro" pitchFamily="34" charset="0"/>
              </a:rPr>
              <a:t/>
            </a:r>
            <a:br>
              <a:rPr lang="ru-RU" sz="2000" b="1" dirty="0" smtClean="0">
                <a:solidFill>
                  <a:srgbClr val="FF6600"/>
                </a:solidFill>
                <a:latin typeface="Myriad Pro" pitchFamily="34" charset="0"/>
              </a:rPr>
            </a:br>
            <a:r>
              <a:rPr lang="ru-RU" sz="2000" b="1" dirty="0" smtClean="0">
                <a:solidFill>
                  <a:srgbClr val="FF6600"/>
                </a:solidFill>
                <a:latin typeface="Myriad Pro" pitchFamily="34" charset="0"/>
              </a:rPr>
              <a:t>Бальзам-маска </a:t>
            </a:r>
            <a:r>
              <a:rPr lang="ru-RU" sz="2000" b="1" dirty="0" err="1" smtClean="0">
                <a:solidFill>
                  <a:srgbClr val="FF6600"/>
                </a:solidFill>
                <a:latin typeface="Myriad Pro" pitchFamily="34" charset="0"/>
              </a:rPr>
              <a:t>Аргания</a:t>
            </a:r>
            <a:r>
              <a:rPr lang="ru-RU" sz="1600" dirty="0" smtClean="0">
                <a:solidFill>
                  <a:srgbClr val="FF6600"/>
                </a:solidFill>
                <a:latin typeface="Myriad Pro" pitchFamily="34" charset="0"/>
              </a:rPr>
              <a:t/>
            </a:r>
            <a:br>
              <a:rPr lang="ru-RU" sz="1600" dirty="0" smtClean="0">
                <a:solidFill>
                  <a:srgbClr val="FF6600"/>
                </a:solidFill>
                <a:latin typeface="Myriad Pro" pitchFamily="34" charset="0"/>
              </a:rPr>
            </a:br>
            <a:r>
              <a:rPr lang="ru-RU" sz="1800" i="1" dirty="0" smtClean="0">
                <a:solidFill>
                  <a:srgbClr val="FF6600"/>
                </a:solidFill>
                <a:latin typeface="Myriad Pro" pitchFamily="34" charset="0"/>
              </a:rPr>
              <a:t>Укрепление  слабых, склонных к выпадению волос</a:t>
            </a:r>
            <a:endParaRPr lang="ru-RU" sz="1800" i="1" dirty="0">
              <a:solidFill>
                <a:srgbClr val="FF6600"/>
              </a:solidFill>
              <a:latin typeface="Myriad Pro" pitchFamily="34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619672" y="1600200"/>
            <a:ext cx="4608512" cy="45259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sz="2600" dirty="0" smtClean="0">
                <a:latin typeface="Myriad Pro" pitchFamily="34" charset="0"/>
              </a:rPr>
              <a:t>Истончение</a:t>
            </a:r>
            <a:r>
              <a:rPr lang="ru-RU" sz="2600" dirty="0">
                <a:latin typeface="Myriad Pro" pitchFamily="34" charset="0"/>
              </a:rPr>
              <a:t>, выпадение, ухудшение  внешнего вида волос  нуждается в срочном спасении! </a:t>
            </a:r>
            <a:r>
              <a:rPr lang="ru-RU" sz="2600" b="1" dirty="0">
                <a:latin typeface="Myriad Pro" pitchFamily="34" charset="0"/>
              </a:rPr>
              <a:t> </a:t>
            </a:r>
            <a:r>
              <a:rPr lang="ru-RU" sz="2600" b="1" i="1" dirty="0">
                <a:latin typeface="Myriad Pro" pitchFamily="34" charset="0"/>
              </a:rPr>
              <a:t>Шампунь-бальзам </a:t>
            </a:r>
            <a:r>
              <a:rPr lang="ru-RU" sz="2600" b="1" i="1" dirty="0" smtClean="0">
                <a:latin typeface="Myriad Pro" pitchFamily="34" charset="0"/>
              </a:rPr>
              <a:t>АРГАНИЯ (400г)  </a:t>
            </a:r>
            <a:r>
              <a:rPr lang="ru-RU" sz="2600" b="1" i="1" dirty="0">
                <a:latin typeface="Myriad Pro" pitchFamily="34" charset="0"/>
              </a:rPr>
              <a:t>и бальзам-маска  </a:t>
            </a:r>
            <a:r>
              <a:rPr lang="ru-RU" sz="2600" b="1" i="1" dirty="0" smtClean="0">
                <a:latin typeface="Myriad Pro" pitchFamily="34" charset="0"/>
              </a:rPr>
              <a:t>АРГАНИЯ (250г)</a:t>
            </a:r>
            <a:r>
              <a:rPr lang="ru-RU" sz="2600" b="1" dirty="0" smtClean="0">
                <a:latin typeface="Myriad Pro" pitchFamily="34" charset="0"/>
              </a:rPr>
              <a:t> </a:t>
            </a:r>
            <a:r>
              <a:rPr lang="ru-RU" sz="2600" dirty="0" smtClean="0">
                <a:latin typeface="Myriad Pro" pitchFamily="34" charset="0"/>
              </a:rPr>
              <a:t> </a:t>
            </a:r>
            <a:r>
              <a:rPr lang="ru-RU" sz="2600" i="1" dirty="0" smtClean="0">
                <a:latin typeface="Myriad Pro" pitchFamily="34" charset="0"/>
              </a:rPr>
              <a:t> - </a:t>
            </a:r>
            <a:r>
              <a:rPr lang="ru-RU" sz="2600" dirty="0" smtClean="0">
                <a:latin typeface="Myriad Pro" pitchFamily="34" charset="0"/>
              </a:rPr>
              <a:t>настоящий </a:t>
            </a:r>
            <a:r>
              <a:rPr lang="ru-RU" sz="2600" dirty="0">
                <a:latin typeface="Myriad Pro" pitchFamily="34" charset="0"/>
              </a:rPr>
              <a:t>источник силы и красоты для ослабленных волос, склонных к выпадению.  Их   формула глубоко восстанавливает и укрепляет изнутри поврежденные волосы, борется с ломкостью волос  и увлажняет их. Ваши волосы еще никогда не получали такого роскошного ухода!</a:t>
            </a:r>
          </a:p>
          <a:p>
            <a:endParaRPr lang="ru-RU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-2619164" y="2619164"/>
            <a:ext cx="6858000" cy="1619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2636912"/>
            <a:ext cx="1955800" cy="146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19672" y="274638"/>
            <a:ext cx="7067128" cy="1143000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solidFill>
                  <a:srgbClr val="FF6600"/>
                </a:solidFill>
                <a:latin typeface="Myriad Pro" pitchFamily="34" charset="0"/>
              </a:rPr>
              <a:t>Крем-душ </a:t>
            </a:r>
            <a:r>
              <a:rPr lang="ru-RU" sz="1800" b="1" dirty="0" err="1" smtClean="0">
                <a:solidFill>
                  <a:srgbClr val="FF6600"/>
                </a:solidFill>
                <a:latin typeface="Myriad Pro" pitchFamily="34" charset="0"/>
              </a:rPr>
              <a:t>Аргания</a:t>
            </a:r>
            <a:r>
              <a:rPr lang="ru-RU" sz="1800" b="1" dirty="0" smtClean="0">
                <a:solidFill>
                  <a:srgbClr val="FF6600"/>
                </a:solidFill>
                <a:latin typeface="Myriad Pro" pitchFamily="34" charset="0"/>
              </a:rPr>
              <a:t> </a:t>
            </a:r>
            <a:r>
              <a:rPr lang="ru-RU" sz="1800" dirty="0" smtClean="0">
                <a:solidFill>
                  <a:srgbClr val="FF6600"/>
                </a:solidFill>
                <a:latin typeface="Myriad Pro" pitchFamily="34" charset="0"/>
              </a:rPr>
              <a:t>– сенсационная свежесть, мягкость и легкость</a:t>
            </a:r>
            <a:br>
              <a:rPr lang="ru-RU" sz="1800" dirty="0" smtClean="0">
                <a:solidFill>
                  <a:srgbClr val="FF6600"/>
                </a:solidFill>
                <a:latin typeface="Myriad Pro" pitchFamily="34" charset="0"/>
              </a:rPr>
            </a:br>
            <a:r>
              <a:rPr lang="ru-RU" sz="1800" b="1" dirty="0" smtClean="0">
                <a:solidFill>
                  <a:srgbClr val="FF6600"/>
                </a:solidFill>
                <a:latin typeface="Myriad Pro" pitchFamily="34" charset="0"/>
              </a:rPr>
              <a:t>Крем-суфле </a:t>
            </a:r>
            <a:r>
              <a:rPr lang="ru-RU" sz="1800" b="1" dirty="0" err="1" smtClean="0">
                <a:solidFill>
                  <a:srgbClr val="FF6600"/>
                </a:solidFill>
                <a:latin typeface="Myriad Pro" pitchFamily="34" charset="0"/>
              </a:rPr>
              <a:t>Аргания</a:t>
            </a:r>
            <a:r>
              <a:rPr lang="ru-RU" sz="1800" b="1" dirty="0" smtClean="0">
                <a:solidFill>
                  <a:srgbClr val="FF6600"/>
                </a:solidFill>
                <a:latin typeface="Myriad Pro" pitchFamily="34" charset="0"/>
              </a:rPr>
              <a:t> </a:t>
            </a:r>
            <a:r>
              <a:rPr lang="ru-RU" sz="1800" dirty="0" smtClean="0">
                <a:solidFill>
                  <a:srgbClr val="FF6600"/>
                </a:solidFill>
                <a:latin typeface="Myriad Pro" pitchFamily="34" charset="0"/>
              </a:rPr>
              <a:t>– комфорт и тонус кожи</a:t>
            </a:r>
            <a:br>
              <a:rPr lang="ru-RU" sz="1800" dirty="0" smtClean="0">
                <a:solidFill>
                  <a:srgbClr val="FF6600"/>
                </a:solidFill>
                <a:latin typeface="Myriad Pro" pitchFamily="34" charset="0"/>
              </a:rPr>
            </a:br>
            <a:r>
              <a:rPr lang="ru-RU" sz="1800" b="1" dirty="0" err="1" smtClean="0">
                <a:solidFill>
                  <a:srgbClr val="FF6600"/>
                </a:solidFill>
                <a:latin typeface="Myriad Pro" pitchFamily="34" charset="0"/>
              </a:rPr>
              <a:t>Боди-скраб</a:t>
            </a:r>
            <a:r>
              <a:rPr lang="ru-RU" sz="1800" b="1" dirty="0" smtClean="0">
                <a:solidFill>
                  <a:srgbClr val="FF6600"/>
                </a:solidFill>
                <a:latin typeface="Myriad Pro" pitchFamily="34" charset="0"/>
              </a:rPr>
              <a:t> </a:t>
            </a:r>
            <a:r>
              <a:rPr lang="ru-RU" sz="1800" b="1" dirty="0" err="1" smtClean="0">
                <a:solidFill>
                  <a:srgbClr val="FF6600"/>
                </a:solidFill>
                <a:latin typeface="Myriad Pro" pitchFamily="34" charset="0"/>
              </a:rPr>
              <a:t>Аргания</a:t>
            </a:r>
            <a:r>
              <a:rPr lang="ru-RU" sz="1800" b="1" dirty="0" smtClean="0">
                <a:solidFill>
                  <a:srgbClr val="FF6600"/>
                </a:solidFill>
                <a:latin typeface="Myriad Pro" pitchFamily="34" charset="0"/>
              </a:rPr>
              <a:t> </a:t>
            </a:r>
            <a:r>
              <a:rPr lang="ru-RU" sz="1800" dirty="0" smtClean="0">
                <a:solidFill>
                  <a:srgbClr val="FF6600"/>
                </a:solidFill>
                <a:latin typeface="Myriad Pro" pitchFamily="34" charset="0"/>
              </a:rPr>
              <a:t>– молодая и гладкая кожа</a:t>
            </a:r>
            <a:endParaRPr lang="ru-RU" sz="1800" dirty="0">
              <a:solidFill>
                <a:srgbClr val="FF6600"/>
              </a:solidFill>
              <a:latin typeface="Myriad Pro" pitchFamily="34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619672" y="1600200"/>
            <a:ext cx="5616624" cy="4525963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dirty="0">
                <a:latin typeface="Myriad Pro" pitchFamily="34" charset="0"/>
              </a:rPr>
              <a:t> </a:t>
            </a:r>
            <a:r>
              <a:rPr lang="ru-RU" dirty="0" smtClean="0">
                <a:latin typeface="Myriad Pro" pitchFamily="34" charset="0"/>
              </a:rPr>
              <a:t>             Густая </a:t>
            </a:r>
            <a:r>
              <a:rPr lang="ru-RU" dirty="0">
                <a:latin typeface="Myriad Pro" pitchFamily="34" charset="0"/>
              </a:rPr>
              <a:t>и бархатистая пена  </a:t>
            </a:r>
            <a:r>
              <a:rPr lang="ru-RU" b="1" i="1" dirty="0">
                <a:latin typeface="Myriad Pro" pitchFamily="34" charset="0"/>
              </a:rPr>
              <a:t>крема-душа  </a:t>
            </a:r>
            <a:r>
              <a:rPr lang="ru-RU" b="1" i="1" dirty="0" smtClean="0">
                <a:latin typeface="Myriad Pro" pitchFamily="34" charset="0"/>
              </a:rPr>
              <a:t>АРГАНИЯ (400г)</a:t>
            </a:r>
            <a:r>
              <a:rPr lang="ru-RU" dirty="0" smtClean="0">
                <a:latin typeface="Myriad Pro" pitchFamily="34" charset="0"/>
              </a:rPr>
              <a:t>  </a:t>
            </a:r>
            <a:r>
              <a:rPr lang="ru-RU" dirty="0">
                <a:latin typeface="Myriad Pro" pitchFamily="34" charset="0"/>
              </a:rPr>
              <a:t>глубоко очистит кожу, окутает ее шелковой вуалью благодаря действию сбалансированного коктейля из масел, экстрактов и витаминов.  </a:t>
            </a:r>
            <a:r>
              <a:rPr lang="ru-RU" i="1" dirty="0">
                <a:latin typeface="Myriad Pro" pitchFamily="34" charset="0"/>
              </a:rPr>
              <a:t> </a:t>
            </a:r>
            <a:r>
              <a:rPr lang="ru-RU" dirty="0">
                <a:latin typeface="Myriad Pro" pitchFamily="34" charset="0"/>
              </a:rPr>
              <a:t>Сенсационная свежесть, мягкость и легкость гарантированы!</a:t>
            </a:r>
          </a:p>
          <a:p>
            <a:pPr>
              <a:buNone/>
            </a:pPr>
            <a:r>
              <a:rPr lang="ru-RU" dirty="0">
                <a:latin typeface="Myriad Pro" pitchFamily="34" charset="0"/>
              </a:rPr>
              <a:t> </a:t>
            </a:r>
          </a:p>
          <a:p>
            <a:pPr>
              <a:buNone/>
            </a:pPr>
            <a:r>
              <a:rPr lang="ru-RU" dirty="0">
                <a:latin typeface="Myriad Pro" pitchFamily="34" charset="0"/>
              </a:rPr>
              <a:t>       </a:t>
            </a:r>
            <a:r>
              <a:rPr lang="ru-RU" dirty="0" smtClean="0">
                <a:latin typeface="Myriad Pro" pitchFamily="34" charset="0"/>
              </a:rPr>
              <a:t>            Воздушный </a:t>
            </a:r>
            <a:r>
              <a:rPr lang="ru-RU" b="1" i="1" dirty="0">
                <a:latin typeface="Myriad Pro" pitchFamily="34" charset="0"/>
              </a:rPr>
              <a:t>крем-суфле АРГАНИЯ</a:t>
            </a:r>
            <a:r>
              <a:rPr lang="ru-RU" dirty="0">
                <a:latin typeface="Myriad Pro" pitchFamily="34" charset="0"/>
              </a:rPr>
              <a:t> </a:t>
            </a:r>
            <a:r>
              <a:rPr lang="ru-RU" dirty="0" smtClean="0">
                <a:latin typeface="Myriad Pro" pitchFamily="34" charset="0"/>
              </a:rPr>
              <a:t> </a:t>
            </a:r>
            <a:r>
              <a:rPr lang="ru-RU" b="1" dirty="0" smtClean="0">
                <a:latin typeface="Myriad Pro" pitchFamily="34" charset="0"/>
              </a:rPr>
              <a:t>(250г</a:t>
            </a:r>
            <a:r>
              <a:rPr lang="ru-RU" dirty="0" smtClean="0">
                <a:latin typeface="Myriad Pro" pitchFamily="34" charset="0"/>
              </a:rPr>
              <a:t>) </a:t>
            </a:r>
            <a:r>
              <a:rPr lang="ru-RU" dirty="0">
                <a:latin typeface="Myriad Pro" pitchFamily="34" charset="0"/>
              </a:rPr>
              <a:t>защищает кожу от вредного внешнего воздействия, оказывает </a:t>
            </a:r>
            <a:r>
              <a:rPr lang="ru-RU" dirty="0" err="1">
                <a:latin typeface="Myriad Pro" pitchFamily="34" charset="0"/>
              </a:rPr>
              <a:t>антивозрастное</a:t>
            </a:r>
            <a:r>
              <a:rPr lang="ru-RU" dirty="0">
                <a:latin typeface="Myriad Pro" pitchFamily="34" charset="0"/>
              </a:rPr>
              <a:t> действие, помогает сохранить молодость. Ваша кожа достойна такого ухода! Вы ощутите комфорт и молодость</a:t>
            </a:r>
            <a:r>
              <a:rPr lang="ru-RU" dirty="0" smtClean="0">
                <a:latin typeface="Myriad Pro" pitchFamily="34" charset="0"/>
              </a:rPr>
              <a:t>!</a:t>
            </a:r>
          </a:p>
          <a:p>
            <a:pPr>
              <a:buNone/>
            </a:pPr>
            <a:endParaRPr lang="ru-RU" dirty="0">
              <a:latin typeface="Myriad Pro" pitchFamily="34" charset="0"/>
            </a:endParaRPr>
          </a:p>
          <a:p>
            <a:pPr>
              <a:buNone/>
            </a:pPr>
            <a:r>
              <a:rPr lang="ru-RU" dirty="0">
                <a:latin typeface="Myriad Pro" pitchFamily="34" charset="0"/>
              </a:rPr>
              <a:t>       </a:t>
            </a:r>
            <a:r>
              <a:rPr lang="ru-RU" dirty="0" smtClean="0">
                <a:latin typeface="Myriad Pro" pitchFamily="34" charset="0"/>
              </a:rPr>
              <a:t>           </a:t>
            </a:r>
            <a:r>
              <a:rPr lang="ru-RU" dirty="0">
                <a:latin typeface="Myriad Pro" pitchFamily="34" charset="0"/>
              </a:rPr>
              <a:t>Для получения эффективных результатов ухода за кожей одного только мытья и питания недостаточно. Необходимо тщательно очистить  кожу от отмерших частичек клеток.  Инновационный </a:t>
            </a:r>
            <a:r>
              <a:rPr lang="ru-RU" b="1" dirty="0">
                <a:latin typeface="Myriad Pro" pitchFamily="34" charset="0"/>
              </a:rPr>
              <a:t> </a:t>
            </a:r>
            <a:r>
              <a:rPr lang="ru-RU" b="1" i="1" dirty="0" err="1">
                <a:latin typeface="Myriad Pro" pitchFamily="34" charset="0"/>
              </a:rPr>
              <a:t>Боди-скраб</a:t>
            </a:r>
            <a:r>
              <a:rPr lang="ru-RU" b="1" i="1" dirty="0">
                <a:latin typeface="Myriad Pro" pitchFamily="34" charset="0"/>
              </a:rPr>
              <a:t>  АРГАНИЯ</a:t>
            </a:r>
            <a:r>
              <a:rPr lang="ru-RU" b="1" dirty="0">
                <a:latin typeface="Myriad Pro" pitchFamily="34" charset="0"/>
              </a:rPr>
              <a:t> </a:t>
            </a:r>
            <a:r>
              <a:rPr lang="ru-RU" b="1" i="1" dirty="0">
                <a:latin typeface="Myriad Pro" pitchFamily="34" charset="0"/>
              </a:rPr>
              <a:t> </a:t>
            </a:r>
            <a:r>
              <a:rPr lang="ru-RU" b="1" i="1" dirty="0" smtClean="0">
                <a:latin typeface="Myriad Pro" pitchFamily="34" charset="0"/>
              </a:rPr>
              <a:t>(350г)</a:t>
            </a:r>
            <a:r>
              <a:rPr lang="ru-RU" dirty="0" smtClean="0">
                <a:latin typeface="Myriad Pro" pitchFamily="34" charset="0"/>
              </a:rPr>
              <a:t> </a:t>
            </a:r>
            <a:r>
              <a:rPr lang="ru-RU" dirty="0">
                <a:latin typeface="Myriad Pro" pitchFamily="34" charset="0"/>
              </a:rPr>
              <a:t>содержит в своем составе кристаллы сахара, которые  выполняют  роль  </a:t>
            </a:r>
            <a:r>
              <a:rPr lang="ru-RU" dirty="0" err="1">
                <a:latin typeface="Myriad Pro" pitchFamily="34" charset="0"/>
              </a:rPr>
              <a:t>эксфолирующего</a:t>
            </a:r>
            <a:r>
              <a:rPr lang="ru-RU" dirty="0">
                <a:latin typeface="Myriad Pro" pitchFamily="34" charset="0"/>
              </a:rPr>
              <a:t> агента. Эффект ощущается незамедлительно: кожа   нежная, бархатистая   и   ухоженная</a:t>
            </a:r>
            <a:r>
              <a:rPr lang="ru-RU" dirty="0"/>
              <a:t>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-2619164" y="2619164"/>
            <a:ext cx="6858000" cy="1619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12000" y="2060848"/>
            <a:ext cx="2032000" cy="146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274638"/>
            <a:ext cx="7067128" cy="1143000"/>
          </a:xfrm>
        </p:spPr>
        <p:txBody>
          <a:bodyPr>
            <a:normAutofit fontScale="90000"/>
          </a:bodyPr>
          <a:lstStyle/>
          <a:p>
            <a:r>
              <a:rPr lang="ru-RU" sz="1800" b="1" i="1" dirty="0" smtClean="0">
                <a:solidFill>
                  <a:srgbClr val="FF6600"/>
                </a:solidFill>
                <a:latin typeface="Myriad Pro" pitchFamily="34" charset="0"/>
              </a:rPr>
              <a:t>Крем для рук и ногтей АРГАНИЯ</a:t>
            </a:r>
            <a:r>
              <a:rPr lang="ru-RU" sz="1800" dirty="0" smtClean="0">
                <a:solidFill>
                  <a:srgbClr val="FF6600"/>
                </a:solidFill>
                <a:latin typeface="Myriad Pro" pitchFamily="34" charset="0"/>
              </a:rPr>
              <a:t> – тонус и упругость кожи, сила и блеск ногтей</a:t>
            </a:r>
            <a:r>
              <a:rPr lang="ru-RU" sz="1600" dirty="0" smtClean="0">
                <a:solidFill>
                  <a:srgbClr val="FF6600"/>
                </a:solidFill>
                <a:latin typeface="Myriad Pro" pitchFamily="34" charset="0"/>
              </a:rPr>
              <a:t/>
            </a:r>
            <a:br>
              <a:rPr lang="ru-RU" sz="1600" dirty="0" smtClean="0">
                <a:solidFill>
                  <a:srgbClr val="FF6600"/>
                </a:solidFill>
                <a:latin typeface="Myriad Pro" pitchFamily="34" charset="0"/>
              </a:rPr>
            </a:br>
            <a:r>
              <a:rPr lang="ru-RU" sz="2000" b="1" i="1" dirty="0" smtClean="0">
                <a:solidFill>
                  <a:srgbClr val="FF6600"/>
                </a:solidFill>
                <a:latin typeface="Myriad Pro" pitchFamily="34" charset="0"/>
              </a:rPr>
              <a:t> Крем для  ног АРГАНИЯ  </a:t>
            </a:r>
            <a:r>
              <a:rPr lang="ru-RU" sz="1800" dirty="0" smtClean="0">
                <a:solidFill>
                  <a:srgbClr val="FF6600"/>
                </a:solidFill>
                <a:latin typeface="Myriad Pro" pitchFamily="34" charset="0"/>
              </a:rPr>
              <a:t>- питание и увлажнение, защита от сухости и потрескивания</a:t>
            </a:r>
            <a:endParaRPr lang="ru-RU" sz="1800" dirty="0">
              <a:solidFill>
                <a:srgbClr val="FF6600"/>
              </a:solidFill>
              <a:latin typeface="Myriad Pro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19672" y="1600200"/>
            <a:ext cx="4896544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i="1" dirty="0" smtClean="0">
                <a:latin typeface="Myriad Pro" pitchFamily="34" charset="0"/>
              </a:rPr>
              <a:t>        Крем </a:t>
            </a:r>
            <a:r>
              <a:rPr lang="ru-RU" b="1" i="1" dirty="0">
                <a:latin typeface="Myriad Pro" pitchFamily="34" charset="0"/>
              </a:rPr>
              <a:t>для рук и ногтей АРГАНИЯ</a:t>
            </a:r>
            <a:r>
              <a:rPr lang="ru-RU" dirty="0">
                <a:latin typeface="Myriad Pro" pitchFamily="34" charset="0"/>
              </a:rPr>
              <a:t> </a:t>
            </a:r>
            <a:r>
              <a:rPr lang="ru-RU" b="1" i="1" dirty="0" smtClean="0">
                <a:latin typeface="Myriad Pro" pitchFamily="34" charset="0"/>
              </a:rPr>
              <a:t>(150г) </a:t>
            </a:r>
            <a:r>
              <a:rPr lang="ru-RU" dirty="0" smtClean="0">
                <a:latin typeface="Myriad Pro" pitchFamily="34" charset="0"/>
              </a:rPr>
              <a:t>создан </a:t>
            </a:r>
            <a:r>
              <a:rPr lang="ru-RU" dirty="0">
                <a:latin typeface="Myriad Pro" pitchFamily="34" charset="0"/>
              </a:rPr>
              <a:t>для сохранения красоты и молодости кожи рук. Наслаждайтесь заметной красотой Ваших рук и будьте уверены в самом продолжительном результате.</a:t>
            </a:r>
          </a:p>
          <a:p>
            <a:pPr>
              <a:buNone/>
            </a:pPr>
            <a:r>
              <a:rPr lang="ru-RU" dirty="0">
                <a:latin typeface="Myriad Pro" pitchFamily="34" charset="0"/>
              </a:rPr>
              <a:t>        </a:t>
            </a:r>
            <a:r>
              <a:rPr lang="ru-RU" b="1" i="1" dirty="0">
                <a:latin typeface="Myriad Pro" pitchFamily="34" charset="0"/>
              </a:rPr>
              <a:t>Крем для  ног </a:t>
            </a:r>
            <a:r>
              <a:rPr lang="ru-RU" b="1" i="1" dirty="0" smtClean="0">
                <a:latin typeface="Myriad Pro" pitchFamily="34" charset="0"/>
              </a:rPr>
              <a:t>АРГАНИЯ (150г) </a:t>
            </a:r>
            <a:r>
              <a:rPr lang="ru-RU" dirty="0" smtClean="0">
                <a:latin typeface="Myriad Pro" pitchFamily="34" charset="0"/>
              </a:rPr>
              <a:t> </a:t>
            </a:r>
            <a:r>
              <a:rPr lang="ru-RU" dirty="0">
                <a:latin typeface="Myriad Pro" pitchFamily="34" charset="0"/>
              </a:rPr>
              <a:t>- питание и увлажнение, защита от сухости и потрескивания.   Кожа становится мягкой и бархатистой, уставшие ноги получают расслабление и отдых.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-2619164" y="2619164"/>
            <a:ext cx="6858000" cy="1619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1412776"/>
            <a:ext cx="1841500" cy="146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274638"/>
            <a:ext cx="7067128" cy="114300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CC00"/>
                </a:solidFill>
                <a:latin typeface="P22 Kilkenny Initial Cap" pitchFamily="50" charset="0"/>
              </a:rPr>
              <a:t>Б</a:t>
            </a:r>
            <a:r>
              <a:rPr lang="ru-RU" dirty="0" smtClean="0">
                <a:solidFill>
                  <a:srgbClr val="FFCC00"/>
                </a:solidFill>
              </a:rPr>
              <a:t>АБАССУ</a:t>
            </a:r>
            <a:br>
              <a:rPr lang="ru-RU" dirty="0" smtClean="0">
                <a:solidFill>
                  <a:srgbClr val="FFCC00"/>
                </a:solidFill>
              </a:rPr>
            </a:br>
            <a:r>
              <a:rPr lang="ru-RU" sz="2200" dirty="0" smtClean="0"/>
              <a:t>с натуральным маслом </a:t>
            </a:r>
            <a:r>
              <a:rPr lang="ru-RU" sz="2200" dirty="0" err="1" smtClean="0"/>
              <a:t>бабассу</a:t>
            </a:r>
            <a:endParaRPr lang="ru-RU" sz="2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19672" y="1600200"/>
            <a:ext cx="7067128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i="1" dirty="0" smtClean="0">
                <a:solidFill>
                  <a:srgbClr val="FFCC00"/>
                </a:solidFill>
              </a:rPr>
              <a:t>        Масло </a:t>
            </a:r>
            <a:r>
              <a:rPr lang="ru-RU" b="1" i="1" dirty="0" err="1">
                <a:solidFill>
                  <a:srgbClr val="FFCC00"/>
                </a:solidFill>
              </a:rPr>
              <a:t>бабассу</a:t>
            </a:r>
            <a:r>
              <a:rPr lang="ru-RU" i="1" dirty="0">
                <a:solidFill>
                  <a:srgbClr val="FFCC00"/>
                </a:solidFill>
              </a:rPr>
              <a:t> благодаря хорошей  </a:t>
            </a:r>
            <a:r>
              <a:rPr lang="ru-RU" i="1" dirty="0" err="1">
                <a:solidFill>
                  <a:srgbClr val="FFCC00"/>
                </a:solidFill>
              </a:rPr>
              <a:t>впитываемости</a:t>
            </a:r>
            <a:r>
              <a:rPr lang="ru-RU" i="1" dirty="0">
                <a:solidFill>
                  <a:srgbClr val="FFCC00"/>
                </a:solidFill>
              </a:rPr>
              <a:t>  замедляет старение кожи, предотвращает обезвоживание кожи, придает коже мягкость и шелковистость, усиливает защитные функции кожного покрова.   Приносит огромную пользу в уходе за сухими поврежденными волосами - смягчает, защищает волосы, улучшает структуру поврежденных волос, восстанавливает их блеск и силу</a:t>
            </a:r>
            <a:r>
              <a:rPr lang="ru-RU" i="1" dirty="0" smtClean="0">
                <a:solidFill>
                  <a:srgbClr val="FFCC00"/>
                </a:solidFill>
              </a:rPr>
              <a:t>.</a:t>
            </a:r>
          </a:p>
          <a:p>
            <a:pPr>
              <a:buNone/>
            </a:pPr>
            <a:r>
              <a:rPr lang="ru-RU" i="1" dirty="0" smtClean="0">
                <a:solidFill>
                  <a:srgbClr val="FFCC00"/>
                </a:solidFill>
              </a:rPr>
              <a:t>         Уникальное </a:t>
            </a:r>
            <a:r>
              <a:rPr lang="ru-RU" i="1" dirty="0">
                <a:solidFill>
                  <a:srgbClr val="FFCC00"/>
                </a:solidFill>
              </a:rPr>
              <a:t>м</a:t>
            </a:r>
            <a:r>
              <a:rPr lang="fr-FR" i="1" dirty="0">
                <a:solidFill>
                  <a:srgbClr val="FFCC00"/>
                </a:solidFill>
              </a:rPr>
              <a:t>асло Бабассу</a:t>
            </a:r>
            <a:r>
              <a:rPr lang="ru-RU" i="1" dirty="0">
                <a:solidFill>
                  <a:srgbClr val="FFCC00"/>
                </a:solidFill>
              </a:rPr>
              <a:t> используется как </a:t>
            </a:r>
            <a:r>
              <a:rPr lang="fr-FR" i="1" dirty="0">
                <a:solidFill>
                  <a:srgbClr val="FFCC00"/>
                </a:solidFill>
              </a:rPr>
              <a:t>один из лучших увлажнителей</a:t>
            </a:r>
            <a:r>
              <a:rPr lang="ru-RU" i="1" dirty="0">
                <a:solidFill>
                  <a:srgbClr val="FFCC00"/>
                </a:solidFill>
              </a:rPr>
              <a:t> для ухода за сухими и ломкими волосами</a:t>
            </a:r>
            <a:r>
              <a:rPr lang="fr-FR" i="1" dirty="0">
                <a:solidFill>
                  <a:srgbClr val="FFCC00"/>
                </a:solidFill>
              </a:rPr>
              <a:t>, предотвращает потерю влаги, усиливает защитные функции </a:t>
            </a:r>
            <a:r>
              <a:rPr lang="ru-RU" i="1" dirty="0">
                <a:solidFill>
                  <a:srgbClr val="FFCC00"/>
                </a:solidFill>
              </a:rPr>
              <a:t>волос и </a:t>
            </a:r>
            <a:r>
              <a:rPr lang="fr-FR" i="1" dirty="0">
                <a:solidFill>
                  <a:srgbClr val="FFCC00"/>
                </a:solidFill>
              </a:rPr>
              <a:t>кожи</a:t>
            </a:r>
            <a:r>
              <a:rPr lang="ru-RU" i="1" dirty="0">
                <a:solidFill>
                  <a:srgbClr val="FFCC00"/>
                </a:solidFill>
              </a:rPr>
              <a:t> головы</a:t>
            </a:r>
            <a:r>
              <a:rPr lang="fr-FR" i="1" dirty="0">
                <a:solidFill>
                  <a:srgbClr val="FFCC00"/>
                </a:solidFill>
              </a:rPr>
              <a:t>. </a:t>
            </a:r>
            <a:endParaRPr lang="ru-RU" dirty="0">
              <a:solidFill>
                <a:srgbClr val="FFCC00"/>
              </a:solidFill>
            </a:endParaRPr>
          </a:p>
          <a:p>
            <a:pPr>
              <a:buNone/>
            </a:pPr>
            <a:endParaRPr lang="ru-RU" dirty="0">
              <a:solidFill>
                <a:srgbClr val="FFCC00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-2619164" y="2619164"/>
            <a:ext cx="6858000" cy="1619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909</Words>
  <Application>Microsoft Office PowerPoint</Application>
  <PresentationFormat>Экран (4:3)</PresentationFormat>
  <Paragraphs>46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АРГАНИЯ МАКАДАМИЯ БАБАССУ</vt:lpstr>
      <vt:lpstr>МАКАДАМИЯ с натуральным маслом макадамии</vt:lpstr>
      <vt:lpstr>Шампунь-бальзам МАКАДАМИЯ Бальзам-маска МАКАДАМИЯ Ультра восстановление  для тонких, ломких и пористых волос</vt:lpstr>
      <vt:lpstr>Крем для рук и ногтей Макадамия Крем для ног Макадамия</vt:lpstr>
      <vt:lpstr>АРГАНИЯ с натуральным маслом аргании</vt:lpstr>
      <vt:lpstr>Шампунь-бальзам Аргания Бальзам-маска Аргания Укрепление  слабых, склонных к выпадению волос</vt:lpstr>
      <vt:lpstr>Крем-душ Аргания – сенсационная свежесть, мягкость и легкость Крем-суфле Аргания – комфорт и тонус кожи Боди-скраб Аргания – молодая и гладкая кожа</vt:lpstr>
      <vt:lpstr>Крем для рук и ногтей АРГАНИЯ – тонус и упругость кожи, сила и блеск ногтей  Крем для  ног АРГАНИЯ  - питание и увлажнение, защита от сухости и потрескивания</vt:lpstr>
      <vt:lpstr>БАБАССУ с натуральным маслом бабассу</vt:lpstr>
      <vt:lpstr>Шампунь-бальзам БАБАССУ  Бальзам-маска БАБАССУ   Глубокий ежедневный уход для окрашенных волос</vt:lpstr>
      <vt:lpstr>Крем для рук, ногтей и кутикулы – нежная кожа рук, ухоженные и крепкие ногти. Крем для ног – увлажнение, питание и комфорт для сухой уставшей кожи ног</vt:lpstr>
      <vt:lpstr>Крем-душ БАБАССУ -  Крем для тела БАБАССУ Боди-скраб БАБАССУ</vt:lpstr>
      <vt:lpstr>Слайд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АРГАНИЯ МАКАДАМИЯ БАБАССУ</dc:title>
  <dc:creator>Helen</dc:creator>
  <cp:lastModifiedBy>Helen</cp:lastModifiedBy>
  <cp:revision>8</cp:revision>
  <dcterms:created xsi:type="dcterms:W3CDTF">2012-10-16T12:43:07Z</dcterms:created>
  <dcterms:modified xsi:type="dcterms:W3CDTF">2012-10-17T11:25:19Z</dcterms:modified>
</cp:coreProperties>
</file>