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9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C3D781-3F73-4D9C-BE30-2E60C4205B13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9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hariki-nn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6864" cy="1944216"/>
          </a:xfrm>
        </p:spPr>
        <p:txBody>
          <a:bodyPr/>
          <a:lstStyle/>
          <a:p>
            <a:r>
              <a:rPr lang="ru-RU" dirty="0" smtClean="0"/>
              <a:t>Оформление юбилея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772400" cy="1944216"/>
          </a:xfrm>
        </p:spPr>
        <p:txBody>
          <a:bodyPr>
            <a:normAutofit/>
          </a:bodyPr>
          <a:lstStyle/>
          <a:p>
            <a:pPr marL="0"/>
            <a:endParaRPr lang="ru-RU" dirty="0"/>
          </a:p>
          <a:p>
            <a:pPr marL="0"/>
            <a:endParaRPr lang="ru-RU" dirty="0"/>
          </a:p>
          <a:p>
            <a:pPr marL="0"/>
            <a:endParaRPr lang="ru-RU" dirty="0"/>
          </a:p>
          <a:p>
            <a:pPr marL="0"/>
            <a:endParaRPr lang="ru-RU" dirty="0"/>
          </a:p>
          <a:p>
            <a:pPr marL="0"/>
            <a:endParaRPr lang="ru-RU" dirty="0"/>
          </a:p>
          <a:p>
            <a:pPr marL="0"/>
            <a:r>
              <a:rPr lang="en-US" dirty="0" smtClean="0">
                <a:hlinkClick r:id="rId2"/>
              </a:rPr>
              <a:t>www.shariki-nn.ru</a:t>
            </a: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sz="1500" dirty="0" smtClean="0"/>
              <a:t>т. 424-89-69,  8-904-042-44-24</a:t>
            </a:r>
            <a:endParaRPr lang="ru-RU" sz="1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229200"/>
            <a:ext cx="1344664" cy="887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16768"/>
            <a:ext cx="2088232" cy="1392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57" y="3801778"/>
            <a:ext cx="1026114" cy="1368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32" y="3769443"/>
            <a:ext cx="1080120" cy="144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08329"/>
            <a:ext cx="1889968" cy="14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Арка из гелиевых шаров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Цифры каркасные</a:t>
            </a: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11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7142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№10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Цифра фольга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Фонтан из 9 шаров со звездой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3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0221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№11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Панно из шаров с букетом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Цветочные стойки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4584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</a:t>
            </a:r>
            <a:r>
              <a:rPr lang="ru-RU" sz="3100" dirty="0" smtClean="0"/>
              <a:t>12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Цифры каркасные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Фонтаны из шаров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Гирлянда витая с капельками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84352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№13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Цифра фольгированная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Фонтан напольный из 7 шаров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7700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№14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Композиция из шаров с аркой </a:t>
            </a:r>
            <a:r>
              <a:rPr lang="ru-RU" sz="2000" dirty="0" smtClean="0"/>
              <a:t>«Юбилей рыбака»</a:t>
            </a: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311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№15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Цифра фольгированная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Арка из гелиевых шаров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444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№16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Цифры фольга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Фонтан из 13 шаров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Шар гелиевый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5202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№17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Цифры фольга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Арка гелиевая на столбиках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4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7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№18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Цветок на стену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5" b="22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2109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5157192"/>
            <a:ext cx="82296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Образец №1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40216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Арка из гелиевых шаров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Цифры фольга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5" y="5595122"/>
            <a:ext cx="1152128" cy="760109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291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№19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Шар-взрыв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6360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Запуск цифр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945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40216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Цифра фольга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Фонтаны из шаров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Шар гелиевый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5" b="22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6228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Арка гелиевая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Цифры из шаров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Стойки комбинированные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r="2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202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Цифры из шаров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Звезда фольга с гелием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Шар гелиевый на грузике</a:t>
            </a: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" b="1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909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Панно из шаров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Цифры фольга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Звезды фольга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782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Цифры фольга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Фонтаны из 5 шаров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Арка гелиевая</a:t>
            </a: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" b="1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521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Фонтаны из 3 шаров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Панно «С Днем рождения»</a:t>
            </a:r>
            <a:endParaRPr lang="ru-RU" sz="2000" dirty="0" smtClean="0"/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Шар гелиевый</a:t>
            </a:r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4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1680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9" y="4797152"/>
            <a:ext cx="8229600" cy="14116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Образец №8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www.shariki-nn.ru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ru-RU" sz="2200" dirty="0" smtClean="0"/>
              <a:t>тел. </a:t>
            </a:r>
            <a:r>
              <a:rPr lang="en-US" sz="2200" dirty="0" smtClean="0"/>
              <a:t>414-89-69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30792" cy="439248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Арка из шаров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Цифры фольга</a:t>
            </a:r>
          </a:p>
          <a:p>
            <a:pPr marL="38862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Шар гелиевый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7" y="5301208"/>
            <a:ext cx="1528038" cy="1008113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r="4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747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</TotalTime>
  <Words>205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Оформление юбилея</vt:lpstr>
      <vt:lpstr>Образец №1 www.shariki-nn.ru                    тел. 414-89-69</vt:lpstr>
      <vt:lpstr>Образец №2 www.shariki-nn.ru                    тел. 414-89-69</vt:lpstr>
      <vt:lpstr>Образец №3 www.shariki-nn.ru                    тел. 414-89-69</vt:lpstr>
      <vt:lpstr>Образец №4 www.shariki-nn.ru                    тел. 414-89-69</vt:lpstr>
      <vt:lpstr>Образец №5 www.shariki-nn.ru                    тел. 414-89-69</vt:lpstr>
      <vt:lpstr>Образец №6 www.shariki-nn.ru                    тел. 414-89-69</vt:lpstr>
      <vt:lpstr>Образец №7 www.shariki-nn.ru                    тел. 414-89-69</vt:lpstr>
      <vt:lpstr>Образец №8 www.shariki-nn.ru                    тел. 414-89-69</vt:lpstr>
      <vt:lpstr>Образец №9 www.shariki-nn.ru                    тел. 414-89-69</vt:lpstr>
      <vt:lpstr>Образец №10 www.shariki-nn.ru                    тел. 414-89-69</vt:lpstr>
      <vt:lpstr>Образец №11 www.shariki-nn.ru                    тел. 414-89-69</vt:lpstr>
      <vt:lpstr>Образец №12 www.shariki-nn.ru                    тел. 414-89-69</vt:lpstr>
      <vt:lpstr>Образец №13 www.shariki-nn.ru                    тел. 414-89-69</vt:lpstr>
      <vt:lpstr>Образец №14 www.shariki-nn.ru                    тел. 414-89-69</vt:lpstr>
      <vt:lpstr>Образец №15 www.shariki-nn.ru                    тел. 414-89-69</vt:lpstr>
      <vt:lpstr>Образец №16 www.shariki-nn.ru                    тел. 414-89-69</vt:lpstr>
      <vt:lpstr>Образец №17 www.shariki-nn.ru                    тел. 414-89-69</vt:lpstr>
      <vt:lpstr>Образец №18 www.shariki-nn.ru                    тел. 414-89-69</vt:lpstr>
      <vt:lpstr>Образец №19 www.shariki-nn.ru                    тел. 414-89-69</vt:lpstr>
      <vt:lpstr>Образец №20 www.shariki-nn.ru                    тел. 414-89-69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шарами в детском саду</dc:title>
  <dc:creator>345</dc:creator>
  <cp:lastModifiedBy>345</cp:lastModifiedBy>
  <cp:revision>28</cp:revision>
  <dcterms:created xsi:type="dcterms:W3CDTF">2015-01-30T07:58:19Z</dcterms:created>
  <dcterms:modified xsi:type="dcterms:W3CDTF">2015-02-02T10:27:39Z</dcterms:modified>
</cp:coreProperties>
</file>