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65" r:id="rId18"/>
    <p:sldId id="288" r:id="rId19"/>
    <p:sldId id="276" r:id="rId20"/>
    <p:sldId id="275" r:id="rId21"/>
    <p:sldId id="279" r:id="rId22"/>
    <p:sldId id="280" r:id="rId23"/>
    <p:sldId id="277" r:id="rId24"/>
    <p:sldId id="278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FDFB5-0A43-4C35-BB72-152139E8B65A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FBF68-8210-42A3-A8D4-B995FAEC9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1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Работа с ЦР начинается с заключения договора. Договор можно заключить в ЦР Батумская: понедельник, среда, пятница с 10.00 до18.00. Это делается только 1 раз, если организатор по каким-либо причинам не может приехать в данный ЦР, необходимо позвонить по номеру ЦР Батумская с понедельника по пятницу с 11 до 16 ч. и договорится о пересылке оформленного договора для подписи в более удобный ЦР. Далее все документы заполняются согласно номеру договора.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BF68-8210-42A3-A8D4-B995FAEC9C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77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BF68-8210-42A3-A8D4-B995FAEC9C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62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Хрупкие товары организатор привозит под свою ответственность.</a:t>
            </a:r>
            <a:br>
              <a:rPr lang="ru-RU" dirty="0" smtClean="0"/>
            </a:br>
            <a:r>
              <a:rPr lang="ru-RU" dirty="0" smtClean="0"/>
              <a:t>С 1 июля планируется введение</a:t>
            </a:r>
            <a:r>
              <a:rPr lang="ru-RU" baseline="0" dirty="0" smtClean="0"/>
              <a:t> раздач продуктов питания через все ЦР.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BF68-8210-42A3-A8D4-B995FAEC9C5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09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Доставка в регионы: Новосибирск и Екатеринбург сейчас льготная, но возможно с осени будет в полном объёме, т.к. 1. на НГС можно теперь делить транспортные на участников 2. на е1 утверждён льготный орг.% до 2015 г. - 20% (транспортные в него входят)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BF68-8210-42A3-A8D4-B995FAEC9C5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37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рассмотрим как оплачивать услуги ЦР по хранению и выдаче заказов. В начале каждого месяца организатору выставляется счет за услуги, оказанные в прошлом месяце. Для этого создается тема на форуме Центр раздач или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оргфоруме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крепится итоговая таблица с начислениями  и вам приходит  обычное оповещение о сборе денег в раздел «Покупки». Оплатить счет необходимо в срок, указанный в теме, на указанные в таблице реквизиты.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ближайшем будущем суммы начислений по форуму и ЦР будут выведены в специальный раздел Личного кабинета организатора.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данный момент идёт перезаключение договоров на новые номера, указанные в ЛК в разделе Учётные данные/Договора.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презентацию) Вам необходимо проверить по какому № договора вы платите, сравните его с номером договора в ЛК. Если номера различаются необходимо позвонить на Батумскую и попросить направить вам новый договор. С июня обязательно платим по № договоров из ЛК организатора!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BF68-8210-42A3-A8D4-B995FAEC9C5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85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Вопросы по ЦР можно задавать ЦР координатору Юлии по телефону 89307000106 с понедельника по пятницу с 10.00 до 18.00 либо в приват на ник ЦР-координатор. Также работает форма обратной связи , которую отслеживают сотрудники ЦР:   https://docs.google.com/spreadsheet/viewform?formkey=dG8wQkRBbHNoSGdYOHN5cDlmb3NGNEE6MQ#gid=0.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у вас возникла проблема,  просим вас заполнить эту форму.</a:t>
            </a:r>
          </a:p>
          <a:p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Таблица к ней публикуется, и вы сможете увидеть ответ сотрудников загрузив ссылку: https://docs.google.com/spreadsheet/ccc?key=0ArNWNBxry3zSdG8wQkRBbHNoSGdYOHN5cDlmb3NGNEE#gid=0</a:t>
            </a:r>
            <a:b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BF68-8210-42A3-A8D4-B995FAEC9C5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2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передать раздачу в ЦР вам необходимы следующие документы: Распоряжение на отгрузку груза третьим лицам  - участникам 1шт, акт приёма-передачи 2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 экз. останется в ЦР, один у вас), и ярлыки   на заказы 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документы   формируются автоматически в таблице, прикрепленной в теме раздач после окончания записи участников на раздачи (в конце таблицы появляются вкладки с нужными документами). Обратите внимание, что до окончания записи Вы не сможете распечатать ярлыки! Не забывайте это учитывать при указании даты раздач и даты окончания записи на раздачи.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BF68-8210-42A3-A8D4-B995FAEC9C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18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таблице формируются и ярлыки на заказ. К ним предъявляются следующие требования: ярлык  должен был распечатан на лазерном принтере, на белой бумаге, без использования режима "экономия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катриджа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и быть форматом не менее 2х10см. На каждом ярлыке и на распоряжении ОБЯЗАТЕЛЬНО должен быть штрих-код. Если штрих-код у Вас не распечатался, попробуйте повторить печать в другом браузере или обновите браузер до последней версии. 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Заказы с ярлыками, не отвечающими требованиям, указанным выше, НЕ ПРИНИМАЮТСЯ. 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BF68-8210-42A3-A8D4-B995FAEC9C5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27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таблице лучше сортировать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алфавиту, т.к. сотрудникам ЦР будет удобнее работать с накладной. Но если в ходе раздачи к вам записались на пристрой, и вы добавляете участников в уже существующую таблицу по которой уже распечатывали ярлыки, то необходимо 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оставить в конце таблицы, чтобы не сбилась нумерация заказов в распоряжении на отгрузку.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BF68-8210-42A3-A8D4-B995FAEC9C5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1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Привоз заказов в ЦР осуществляется накануне дня раздач, не позднее, чем за час до закрытия ЦР. Если Вы привозите заказы в день раздач, будьте готовы к тому, что заказы будут приняты на день позже. Предупредите участников, чтобы они дождались значка ЗАБЕРИТЕ ВАШ ЗАКАЗ во вкладке ПОКУПКИ.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Обнуляйте заказы в тот же день, когда развезли их по ЦР, даже если осталось время до раздач.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Необнуленные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заказы сотрудники выдать не могут, и они просто занимают место на складе.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BF68-8210-42A3-A8D4-B995FAEC9C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8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Заказы в ЦР можно привезти в один ЦР и оставить на доставку для развоза по филиалам. Стоимость доставки указана в форме записи на раздачу: https://docs.google.com/spreadsheet/viewform?pli=1&amp;formkey=dDFmX0xEVXJJMC1OZGpweHRmUm1ndHc6MQ#gid=20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BF68-8210-42A3-A8D4-B995FAEC9C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71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Заказы для доставки должны быть упакованы в пакеты/коробки, соответствующие весу заказа. Большая просьба отказаться от пакетов под мусор, выбирайте пакеты попрочнее. 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ЦР не несет ответственности за целостность заказов, если они упакованы в хлипкую упаковку.  На каждом пакете/коробке должен быть указан ник организатора и наименование филиала. Также каждое место для доставки маркируется цветным скотчем. Соответствие цветов указано во всех ЦР, которые принимают доставку: ЦР Касьянова, ЦР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Батумка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ЦР Автозавод2, ЦР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Заречка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ЦР Станционная, ЦР Мещера. Из других ЦР доставки нет.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BF68-8210-42A3-A8D4-B995FAEC9C5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91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раздачи взимается 15 р. с каждого участника (для ЦР в области: ЦР Саров, Арзамас, Городец - 40 р. с участника; ЦР Дзержинск, ЦР Кстово, ЦР Балахна, ЦР Бор - 30р.). 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Участники перечисляют эти деньги организатору в момент оплаты за свой заказ. Если организатор не включает суммы за ЦР в итоговые таблицы, получает ШБ.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BF68-8210-42A3-A8D4-B995FAEC9C5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4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Крупногабаритные товары принимаются в ЦР Батумская, ЦР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Заречка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ЦР Верхние Печеры (Касьянова), ЦР Мещера, ЦР Автозавод2 (Советской Армии)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области. 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Крупногабаритными считаются заказы, размеры которых превышают 50х50х50 см, а также товары, которые невозможно штабелировать на стеллаже (например: ковры,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мультиварки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детский транспорт) и очень тяжелые товары массой свыше 10 кг. Растения также относятся 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крупногабариту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поскольку не штабелируются на полках.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BF68-8210-42A3-A8D4-B995FAEC9C5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52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E9A-6A9E-4FFE-A16F-63800189D12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CB7-9689-4928-B453-F458144BF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6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E9A-6A9E-4FFE-A16F-63800189D12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CB7-9689-4928-B453-F458144BF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9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E9A-6A9E-4FFE-A16F-63800189D12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CB7-9689-4928-B453-F458144BF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28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E9A-6A9E-4FFE-A16F-63800189D12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CB7-9689-4928-B453-F458144BF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7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E9A-6A9E-4FFE-A16F-63800189D12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CB7-9689-4928-B453-F458144BF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5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E9A-6A9E-4FFE-A16F-63800189D12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CB7-9689-4928-B453-F458144BF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87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E9A-6A9E-4FFE-A16F-63800189D12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CB7-9689-4928-B453-F458144BF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0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E9A-6A9E-4FFE-A16F-63800189D12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CB7-9689-4928-B453-F458144BF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38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E9A-6A9E-4FFE-A16F-63800189D12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CB7-9689-4928-B453-F458144BF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9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E9A-6A9E-4FFE-A16F-63800189D12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CB7-9689-4928-B453-F458144BF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98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1E9A-6A9E-4FFE-A16F-63800189D12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2CB7-9689-4928-B453-F458144BF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8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D1E9A-6A9E-4FFE-A16F-63800189D12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32CB7-9689-4928-B453-F458144BF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35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/viewform?formkey=dG8wQkRBbHNoSGdYOHN5cDlmb3NGNEE6MQ#gid=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6825"/>
            <a:ext cx="9144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11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9. Оплата за раздачи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Оплату собирает организатор:</a:t>
            </a:r>
          </a:p>
          <a:p>
            <a:pPr>
              <a:buFontTx/>
              <a:buChar char="-"/>
            </a:pPr>
            <a:r>
              <a:rPr lang="ru-RU" dirty="0" smtClean="0"/>
              <a:t>15 рублей с участника за городские ЦР</a:t>
            </a:r>
          </a:p>
          <a:p>
            <a:pPr>
              <a:buFontTx/>
              <a:buChar char="-"/>
            </a:pPr>
            <a:r>
              <a:rPr lang="ru-RU" dirty="0" smtClean="0"/>
              <a:t>30 рублей за ЦР Бор, ЦР Дзержинск, ЦР Балахна, ЦР Кстово, ЦР Богородск</a:t>
            </a:r>
          </a:p>
          <a:p>
            <a:pPr>
              <a:buFontTx/>
              <a:buChar char="-"/>
            </a:pPr>
            <a:r>
              <a:rPr lang="ru-RU" dirty="0" smtClean="0"/>
              <a:t>40 рублей за ЦР Саров, ЦР Арзамас, ЦР Городец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41168"/>
            <a:ext cx="8239366" cy="124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8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Групногабаритные</a:t>
            </a:r>
            <a:r>
              <a:rPr lang="ru-RU" dirty="0" smtClean="0"/>
              <a:t> товары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/>
              <a:t>Крупногабаритные товары принимаются в ЦР Батумская, ЦР </a:t>
            </a:r>
            <a:r>
              <a:rPr lang="ru-RU" dirty="0" err="1"/>
              <a:t>Заречка</a:t>
            </a:r>
            <a:r>
              <a:rPr lang="ru-RU" dirty="0"/>
              <a:t>, ЦР Верхние Печеры (Касьянова), ЦР Мещера, ЦР Автозавод2 (Советской Армии) и </a:t>
            </a:r>
            <a:r>
              <a:rPr lang="ru-RU" dirty="0" err="1"/>
              <a:t>ЦРы</a:t>
            </a:r>
            <a:r>
              <a:rPr lang="ru-RU" dirty="0"/>
              <a:t> в области. </a:t>
            </a:r>
            <a:endParaRPr lang="ru-RU" dirty="0" smtClean="0"/>
          </a:p>
          <a:p>
            <a:r>
              <a:rPr lang="ru-RU" dirty="0"/>
              <a:t>Крупногабаритными считаются заказы, размеры которых превышают 50х50х50 см, а также товары, которые невозможно штабелировать на стеллаже </a:t>
            </a:r>
            <a:r>
              <a:rPr lang="ru-RU" dirty="0" smtClean="0"/>
              <a:t>и </a:t>
            </a:r>
            <a:r>
              <a:rPr lang="ru-RU" dirty="0"/>
              <a:t>очень тяжелые товары массой свыше 10 кг.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45225"/>
            <a:ext cx="3270814" cy="74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9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11. Доплата за </a:t>
            </a:r>
            <a:r>
              <a:rPr lang="ru-RU" dirty="0" err="1" smtClean="0"/>
              <a:t>крупногабарит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 крупногабаритный заказ  участник доплачивает 10 рублей непосредственно в ЦР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25144"/>
            <a:ext cx="8239366" cy="14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0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12. Тарифы на </a:t>
            </a:r>
            <a:r>
              <a:rPr lang="ru-RU" dirty="0" err="1" smtClean="0"/>
              <a:t>крупногабарит</a:t>
            </a:r>
            <a:r>
              <a:rPr lang="ru-RU" dirty="0" smtClean="0"/>
              <a:t> в областных ЦР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/>
              <a:t>Стоимость выдачи крупногабаритных заказов рассчитывается по следующим параметрам: </a:t>
            </a:r>
            <a:br>
              <a:rPr lang="ru-RU" dirty="0"/>
            </a:br>
            <a:r>
              <a:rPr lang="ru-RU" dirty="0"/>
              <a:t>• до 10кг, при условии если у заказа одна из сторон более 50 см и две другие не менее 10 см, доплата 40р., если более 150см, доплата 60р. </a:t>
            </a:r>
            <a:br>
              <a:rPr lang="ru-RU" dirty="0"/>
            </a:br>
            <a:r>
              <a:rPr lang="ru-RU" dirty="0"/>
              <a:t>• от 10кг до 20кг 100 руб. </a:t>
            </a:r>
            <a:br>
              <a:rPr lang="ru-RU" dirty="0"/>
            </a:br>
            <a:r>
              <a:rPr lang="ru-RU" dirty="0"/>
              <a:t>• от 20кг до 30кг 150 руб. </a:t>
            </a:r>
            <a:br>
              <a:rPr lang="ru-RU" dirty="0"/>
            </a:br>
            <a:r>
              <a:rPr lang="ru-RU" dirty="0"/>
              <a:t>• от 30кг до 50кг 250 руб. </a:t>
            </a:r>
            <a:br>
              <a:rPr lang="ru-RU" dirty="0"/>
            </a:br>
            <a:r>
              <a:rPr lang="ru-RU" dirty="0"/>
              <a:t>• от 50кг до 100 кг 450 руб. </a:t>
            </a:r>
            <a:br>
              <a:rPr lang="ru-RU" dirty="0"/>
            </a:br>
            <a:r>
              <a:rPr lang="ru-RU" dirty="0"/>
              <a:t>• от 100кг до 150кг 550 руб. </a:t>
            </a:r>
            <a:br>
              <a:rPr lang="ru-RU" dirty="0"/>
            </a:br>
            <a:r>
              <a:rPr lang="ru-RU" dirty="0"/>
              <a:t>• от 150кг до 200 кг 650 руб. </a:t>
            </a:r>
            <a:br>
              <a:rPr lang="ru-RU" dirty="0"/>
            </a:br>
            <a:r>
              <a:rPr lang="ru-RU" dirty="0"/>
              <a:t>• В случае если объемный вес отправления (груза) превышает физический, то расчет тарифа ведется по объемному весу: Объемный вес (кг) = Длина (см) * Ширина (см) * Высота (см)/5000 </a:t>
            </a:r>
            <a:br>
              <a:rPr lang="ru-RU" dirty="0"/>
            </a:br>
            <a:r>
              <a:rPr lang="ru-RU" dirty="0"/>
              <a:t>• Стоимость и сроки доставки тяжеловесного груза оговариваются отдельно (вес одного места свыше 30 кг или размеры превышают 2 метра по одному из параметров: длине, ширине или высоте) </a:t>
            </a:r>
            <a:br>
              <a:rPr lang="ru-RU" dirty="0"/>
            </a:br>
            <a:r>
              <a:rPr lang="ru-RU" b="1" dirty="0"/>
              <a:t>За выдачу растений взимается доплата 40 рублей, т.к. их доставка и хранение в ЦР требуют особых условий.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959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13. Хранение заказов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Неделю после раздачи хранение бесплатно. За следующие 7 дней участник оплачивает 15 рублей непосредственно в Центрах. За каждые последующие 7 дней прибавляется по 5 рублей.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69160"/>
            <a:ext cx="8311374" cy="13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8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14. Товары, которые не принимаются в ЦР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>
              <a:buFontTx/>
              <a:buChar char="-"/>
            </a:pPr>
            <a:r>
              <a:rPr lang="ru-RU" dirty="0" smtClean="0"/>
              <a:t>Драгоценные </a:t>
            </a:r>
            <a:r>
              <a:rPr lang="ru-RU" dirty="0"/>
              <a:t>металлы: золото, серебро </a:t>
            </a:r>
            <a:endParaRPr lang="ru-RU" dirty="0" smtClean="0"/>
          </a:p>
          <a:p>
            <a:pPr lvl="0">
              <a:buFontTx/>
              <a:buChar char="-"/>
            </a:pPr>
            <a:r>
              <a:rPr lang="ru-RU" dirty="0" smtClean="0"/>
              <a:t>Алкоголь</a:t>
            </a:r>
            <a:r>
              <a:rPr lang="ru-RU" dirty="0"/>
              <a:t> </a:t>
            </a:r>
          </a:p>
          <a:p>
            <a:pPr lvl="0">
              <a:buFontTx/>
              <a:buChar char="-"/>
            </a:pPr>
            <a:r>
              <a:rPr lang="ru-RU" dirty="0" smtClean="0"/>
              <a:t>Продукты </a:t>
            </a:r>
            <a:r>
              <a:rPr lang="ru-RU" dirty="0"/>
              <a:t>питания (ЦР </a:t>
            </a:r>
            <a:r>
              <a:rPr lang="ru-RU" dirty="0" err="1"/>
              <a:t>Заречка</a:t>
            </a:r>
            <a:r>
              <a:rPr lang="ru-RU" dirty="0"/>
              <a:t> принимает продукты питания, не требующие особых условий хранения) </a:t>
            </a:r>
            <a:endParaRPr lang="ru-RU" dirty="0" smtClean="0"/>
          </a:p>
          <a:p>
            <a:pPr lvl="0">
              <a:buFontTx/>
              <a:buChar char="-"/>
            </a:pPr>
            <a:r>
              <a:rPr lang="ru-RU" dirty="0" err="1" smtClean="0"/>
              <a:t>Крупногабарит</a:t>
            </a:r>
            <a:r>
              <a:rPr lang="ru-RU" dirty="0" smtClean="0"/>
              <a:t> </a:t>
            </a:r>
            <a:r>
              <a:rPr lang="ru-RU" dirty="0"/>
              <a:t>(Принимает только ЦР </a:t>
            </a:r>
            <a:r>
              <a:rPr lang="ru-RU" dirty="0" err="1"/>
              <a:t>Заречка</a:t>
            </a:r>
            <a:r>
              <a:rPr lang="ru-RU" dirty="0"/>
              <a:t>, ЦР </a:t>
            </a:r>
            <a:r>
              <a:rPr lang="ru-RU" dirty="0" err="1"/>
              <a:t>Батумка</a:t>
            </a:r>
            <a:r>
              <a:rPr lang="ru-RU" dirty="0"/>
              <a:t>, ЦР Мещера, ЦР В. Печеры (Касьянова), ЦР </a:t>
            </a:r>
            <a:r>
              <a:rPr lang="ru-RU" dirty="0" smtClean="0"/>
              <a:t>Автозавод2) </a:t>
            </a:r>
          </a:p>
          <a:p>
            <a:pPr marL="0" lvl="0" indent="0">
              <a:buNone/>
            </a:pPr>
            <a:r>
              <a:rPr lang="ru-RU" dirty="0" smtClean="0"/>
              <a:t>- </a:t>
            </a:r>
            <a:r>
              <a:rPr lang="ru-RU" dirty="0"/>
              <a:t>Хрупкие, бьющиеся товары </a:t>
            </a:r>
            <a:br>
              <a:rPr lang="ru-RU" dirty="0"/>
            </a:br>
            <a:r>
              <a:rPr lang="ru-RU" dirty="0"/>
              <a:t>- Пиротехника и взрывчатые вещества. </a:t>
            </a:r>
            <a:br>
              <a:rPr lang="ru-RU" dirty="0"/>
            </a:br>
            <a:r>
              <a:rPr lang="ru-RU" dirty="0"/>
              <a:t>- Сигареты, табак.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739931"/>
            <a:ext cx="3342822" cy="44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92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15. Работа с областью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Доставка в ЦР Дзержинск и ЦР Кстово осуществляется из ЦР Касьянова</a:t>
            </a:r>
          </a:p>
          <a:p>
            <a:r>
              <a:rPr lang="ru-RU" dirty="0"/>
              <a:t>Доставка в ЦР </a:t>
            </a:r>
            <a:r>
              <a:rPr lang="ru-RU" dirty="0" smtClean="0"/>
              <a:t>Саров, Арзамас, Городец, Балахна, Богородск, Бор осуществляется </a:t>
            </a:r>
            <a:r>
              <a:rPr lang="ru-RU" dirty="0"/>
              <a:t>из ЦР </a:t>
            </a:r>
            <a:r>
              <a:rPr lang="ru-RU" dirty="0" smtClean="0"/>
              <a:t>Батумская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69160"/>
            <a:ext cx="8311374" cy="13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3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16. Оплата услуг ЦР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В начале месяца создается тема с начислениями. Оповещение о сборе денег отображается во вкладке ПОКУПКИ.</a:t>
            </a:r>
          </a:p>
          <a:p>
            <a:r>
              <a:rPr lang="ru-RU" dirty="0" smtClean="0"/>
              <a:t>Смотрим номер договора в Личном кабинете в разделе Учётные данные/договора</a:t>
            </a:r>
          </a:p>
          <a:p>
            <a:r>
              <a:rPr lang="ru-RU" dirty="0" smtClean="0"/>
              <a:t>Оплачиваем на р/с Альфа. Назначение платежа: по договору ХХХ за …(указать месяц)</a:t>
            </a:r>
          </a:p>
          <a:p>
            <a:r>
              <a:rPr lang="ru-RU" dirty="0" smtClean="0"/>
              <a:t>Оплата через терминалы </a:t>
            </a:r>
            <a:r>
              <a:rPr lang="ru-RU" dirty="0" err="1" smtClean="0"/>
              <a:t>Оплатару</a:t>
            </a:r>
            <a:r>
              <a:rPr lang="ru-RU" dirty="0" smtClean="0"/>
              <a:t> без комиссии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589241"/>
            <a:ext cx="4350934" cy="5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09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17. </a:t>
            </a:r>
            <a:r>
              <a:rPr lang="ru-RU" dirty="0" smtClean="0"/>
              <a:t>Вопросы по ЦР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310" y="1641903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ЦР-координатор Юлия 89307000106</a:t>
            </a:r>
          </a:p>
          <a:p>
            <a:r>
              <a:rPr lang="ru-RU" dirty="0" smtClean="0"/>
              <a:t>Форма описания проблем по раздаче: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docs.google.com/spreadsheet/viewform?formkey=dG8wQkRBbHNoSGdYOHN5cDlmb3NGNEE6MQ#gid=0</a:t>
            </a:r>
            <a:endParaRPr lang="ru-RU" dirty="0" smtClean="0"/>
          </a:p>
          <a:p>
            <a:r>
              <a:rPr lang="ru-RU" dirty="0" smtClean="0"/>
              <a:t>Отслеживание ответа сотрудников: </a:t>
            </a:r>
            <a:r>
              <a:rPr lang="en-US" dirty="0"/>
              <a:t>https://docs.google.com/spreadsheet/ccc?key=0ArNWNBxry3zSdG8wQkRBbHNoSGdYOHN5cDlmb3NGNEE#gid=0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45223"/>
            <a:ext cx="4134910" cy="7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51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85888"/>
            <a:ext cx="9143999" cy="434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23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ЦР Батумская</a:t>
            </a:r>
            <a:br>
              <a:rPr lang="ru-RU" dirty="0" smtClean="0"/>
            </a:br>
            <a:r>
              <a:rPr lang="ru-RU" dirty="0" smtClean="0"/>
              <a:t>Понедельник, среда, </a:t>
            </a:r>
            <a:r>
              <a:rPr lang="ru-RU" smtClean="0"/>
              <a:t>пятница 10.00-18.00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1. Заключение договора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41168"/>
            <a:ext cx="8239366" cy="124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82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66863"/>
            <a:ext cx="9144000" cy="359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848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28613"/>
            <a:ext cx="7704137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136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300038"/>
            <a:ext cx="7666037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016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714375"/>
            <a:ext cx="8656637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27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519113"/>
            <a:ext cx="8675687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317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00063"/>
            <a:ext cx="8542337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340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33388"/>
            <a:ext cx="8656637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951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42913"/>
            <a:ext cx="8675687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923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52438"/>
            <a:ext cx="8694737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02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42913"/>
            <a:ext cx="8599487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0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2. Запись в форму раздач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Форма: </a:t>
            </a:r>
            <a:r>
              <a:rPr lang="ru-RU" dirty="0"/>
              <a:t>https://docs.google.com/spreadsheet/viewform?pli=1&amp;formkey=dDFmX0xEVXJJMC1OZGpweHRmUm1ndHc6MQ#gid=20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69160"/>
            <a:ext cx="8239366" cy="13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89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33388"/>
            <a:ext cx="8675687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982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42913"/>
            <a:ext cx="8675687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92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3. Документы для ЦР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Распоряжение, акт, штрих-коды формируются автоматически в таблице после окончания записи участников на раздачи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41168"/>
            <a:ext cx="8239366" cy="124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3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4. Требования к ярлыкам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Ярлык  </a:t>
            </a:r>
            <a:r>
              <a:rPr lang="ru-RU" dirty="0"/>
              <a:t>должен был распечатан на лазерном принтере, на белой бумаге, без использования режима "экономия </a:t>
            </a:r>
            <a:r>
              <a:rPr lang="ru-RU" dirty="0" err="1"/>
              <a:t>катриджа</a:t>
            </a:r>
            <a:r>
              <a:rPr lang="ru-RU" dirty="0"/>
              <a:t>", и быть форматом не менее 2х10см. На каждом ярлыке и на распоряжении ОБЯЗАТЕЛЬНО должен быть штрих-код.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13176"/>
            <a:ext cx="8239366" cy="117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39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5. Требования к таблице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В таблице обязательно сортировать </a:t>
            </a:r>
            <a:r>
              <a:rPr lang="ru-RU" dirty="0" err="1"/>
              <a:t>ники</a:t>
            </a:r>
            <a:r>
              <a:rPr lang="ru-RU" dirty="0"/>
              <a:t> по </a:t>
            </a:r>
            <a:r>
              <a:rPr lang="ru-RU" dirty="0" smtClean="0"/>
              <a:t>алфавиту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69160"/>
            <a:ext cx="8239366" cy="13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8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6. Привоз заказов в ЦР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Привоз заказов в ЦР осуществляется накануне дня раздач, не позднее, чем за час до закрытия ЦР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13176"/>
            <a:ext cx="8239366" cy="117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2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7. Развоз заказов курьером ЦР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Стоимость </a:t>
            </a:r>
            <a:r>
              <a:rPr lang="ru-RU" dirty="0"/>
              <a:t>доставки указана в форме записи на раздачу: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69160"/>
            <a:ext cx="8239366" cy="13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7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8. Требования к заказам на доставку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Заказы для доставки должны быть упакованы в пакеты/коробки, соответствующие весу заказа. </a:t>
            </a:r>
            <a:endParaRPr lang="ru-RU" dirty="0" smtClean="0"/>
          </a:p>
          <a:p>
            <a:r>
              <a:rPr lang="ru-RU" dirty="0"/>
              <a:t>На каждом пакете/коробке должен быть указан ник организатора и наименование филиала. </a:t>
            </a:r>
            <a:endParaRPr lang="ru-RU" dirty="0" smtClean="0"/>
          </a:p>
          <a:p>
            <a:r>
              <a:rPr lang="ru-RU" dirty="0" smtClean="0"/>
              <a:t>Каждое место промаркировано цветным скотчем.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293437"/>
            <a:ext cx="6367158" cy="89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13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1262</Words>
  <Application>Microsoft Office PowerPoint</Application>
  <PresentationFormat>Экран (4:3)</PresentationFormat>
  <Paragraphs>83</Paragraphs>
  <Slides>31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1. Заключение договора</vt:lpstr>
      <vt:lpstr>2. Запись в форму раздач</vt:lpstr>
      <vt:lpstr>3. Документы для ЦР</vt:lpstr>
      <vt:lpstr>4. Требования к ярлыкам</vt:lpstr>
      <vt:lpstr>5. Требования к таблице</vt:lpstr>
      <vt:lpstr>6. Привоз заказов в ЦР</vt:lpstr>
      <vt:lpstr>7. Развоз заказов курьером ЦР</vt:lpstr>
      <vt:lpstr>8. Требования к заказам на доставку</vt:lpstr>
      <vt:lpstr>9. Оплата за раздачи</vt:lpstr>
      <vt:lpstr>10. Групногабаритные товары</vt:lpstr>
      <vt:lpstr>11. Доплата за крупногабарит</vt:lpstr>
      <vt:lpstr>12. Тарифы на крупногабарит в областных ЦР</vt:lpstr>
      <vt:lpstr>13. Хранение заказов</vt:lpstr>
      <vt:lpstr>14. Товары, которые не принимаются в ЦР</vt:lpstr>
      <vt:lpstr>15. Работа с областью</vt:lpstr>
      <vt:lpstr>16. Оплата услуг ЦР</vt:lpstr>
      <vt:lpstr>17. Вопросы по ЦР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ЦР</dc:title>
  <dc:creator>Мария Григорьичева</dc:creator>
  <cp:lastModifiedBy>Мария Григорьичева</cp:lastModifiedBy>
  <cp:revision>19</cp:revision>
  <dcterms:created xsi:type="dcterms:W3CDTF">2014-05-25T11:37:10Z</dcterms:created>
  <dcterms:modified xsi:type="dcterms:W3CDTF">2014-06-16T09:36:07Z</dcterms:modified>
</cp:coreProperties>
</file>